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1"/>
  </p:notesMasterIdLst>
  <p:handoutMasterIdLst>
    <p:handoutMasterId r:id="rId32"/>
  </p:handoutMasterIdLst>
  <p:sldIdLst>
    <p:sldId id="296" r:id="rId2"/>
    <p:sldId id="295" r:id="rId3"/>
    <p:sldId id="300" r:id="rId4"/>
    <p:sldId id="298" r:id="rId5"/>
    <p:sldId id="297" r:id="rId6"/>
    <p:sldId id="299" r:id="rId7"/>
    <p:sldId id="259" r:id="rId8"/>
    <p:sldId id="261" r:id="rId9"/>
    <p:sldId id="271" r:id="rId10"/>
    <p:sldId id="260" r:id="rId11"/>
    <p:sldId id="262" r:id="rId12"/>
    <p:sldId id="265" r:id="rId13"/>
    <p:sldId id="276" r:id="rId14"/>
    <p:sldId id="277" r:id="rId15"/>
    <p:sldId id="282" r:id="rId16"/>
    <p:sldId id="264" r:id="rId17"/>
    <p:sldId id="283" r:id="rId18"/>
    <p:sldId id="278" r:id="rId19"/>
    <p:sldId id="273" r:id="rId20"/>
    <p:sldId id="280" r:id="rId21"/>
    <p:sldId id="274" r:id="rId22"/>
    <p:sldId id="275" r:id="rId23"/>
    <p:sldId id="281" r:id="rId24"/>
    <p:sldId id="267" r:id="rId25"/>
    <p:sldId id="258" r:id="rId26"/>
    <p:sldId id="272" r:id="rId27"/>
    <p:sldId id="263" r:id="rId28"/>
    <p:sldId id="291" r:id="rId29"/>
    <p:sldId id="292" r:id="rId3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EB8"/>
    <a:srgbClr val="3A598F"/>
    <a:srgbClr val="1AAFB6"/>
    <a:srgbClr val="3E5490"/>
    <a:srgbClr val="182B55"/>
    <a:srgbClr val="01898F"/>
    <a:srgbClr val="00898F"/>
    <a:srgbClr val="2A81C6"/>
    <a:srgbClr val="199D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7" autoAdjust="0"/>
  </p:normalViewPr>
  <p:slideViewPr>
    <p:cSldViewPr showGuides="1">
      <p:cViewPr varScale="1">
        <p:scale>
          <a:sx n="138" d="100"/>
          <a:sy n="138" d="100"/>
        </p:scale>
        <p:origin x="126" y="192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E2-4EF6-A087-09D588D4324C}"/>
              </c:ext>
            </c:extLst>
          </c:dPt>
          <c:dPt>
            <c:idx val="1"/>
            <c:bubble3D val="0"/>
            <c:spPr>
              <a:noFill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E2-4EF6-A087-09D588D4324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E2-4EF6-A087-09D588D43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3B-4161-8D33-FDEBE7839C9F}"/>
              </c:ext>
            </c:extLst>
          </c:dPt>
          <c:dPt>
            <c:idx val="1"/>
            <c:bubble3D val="0"/>
            <c:spPr>
              <a:noFill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3B-4161-8D33-FDEBE7839C9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D3B-4161-8D33-FDEBE7839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8B-4F18-81CD-2E9FF8C28CE0}"/>
              </c:ext>
            </c:extLst>
          </c:dPt>
          <c:dPt>
            <c:idx val="1"/>
            <c:bubble3D val="0"/>
            <c:spPr>
              <a:noFill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8B-4F18-81CD-2E9FF8C28CE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88B-4F18-81CD-2E9FF8C28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D0-4ADB-870B-1E4BB187A7C0}"/>
              </c:ext>
            </c:extLst>
          </c:dPt>
          <c:dPt>
            <c:idx val="1"/>
            <c:bubble3D val="0"/>
            <c:spPr>
              <a:noFill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D0-4ADB-870B-1E4BB187A7C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4D0-4ADB-870B-1E4BB187A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A66-404B-BAD3-B7FF83CF1A2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A66-404B-BAD3-B7FF83CF1A2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A66-404B-BAD3-B7FF83CF1A22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A66-404B-BAD3-B7FF83CF1A22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55</c:v>
                </c:pt>
                <c:pt idx="2">
                  <c:v>40</c:v>
                </c:pt>
                <c:pt idx="3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66-404B-BAD3-B7FF83CF1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-736949792"/>
        <c:axId val="-736951424"/>
      </c:barChart>
      <c:catAx>
        <c:axId val="-73694979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-736951424"/>
        <c:crosses val="autoZero"/>
        <c:auto val="1"/>
        <c:lblAlgn val="ctr"/>
        <c:lblOffset val="100"/>
        <c:noMultiLvlLbl val="0"/>
      </c:catAx>
      <c:valAx>
        <c:axId val="-73695142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7369497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3D5-42C3-8C44-21789948AFEC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3D5-42C3-8C44-21789948AFEC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3D5-42C3-8C44-21789948AFEC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3D5-42C3-8C44-21789948AFEC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</c:v>
                </c:pt>
                <c:pt idx="1">
                  <c:v>50</c:v>
                </c:pt>
                <c:pt idx="2">
                  <c:v>65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D5-42C3-8C44-21789948A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-736955232"/>
        <c:axId val="-736960672"/>
      </c:barChart>
      <c:catAx>
        <c:axId val="-7369552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-736960672"/>
        <c:crosses val="autoZero"/>
        <c:auto val="1"/>
        <c:lblAlgn val="ctr"/>
        <c:lblOffset val="100"/>
        <c:noMultiLvlLbl val="0"/>
      </c:catAx>
      <c:valAx>
        <c:axId val="-7369606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73695523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9B-4163-9EBC-A3263C48F3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9B-4163-9EBC-A3263C48F30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9B-4163-9EBC-A3263C48F305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59B-4163-9EBC-A3263C48F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8650D-2A1A-4B2C-B959-20661077183E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554F8-E850-4E03-9C23-5B865B318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61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7310D-4A3C-4D77-B033-5B6B2884639D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37324-3276-4269-A08A-7EE752CC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74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908" y="3795886"/>
            <a:ext cx="4752172" cy="576064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tr-T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39552" y="4371950"/>
            <a:ext cx="4752528" cy="4209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rgbClr val="01898F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77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5" name="Rounded Rectangle 4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303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625449"/>
            <a:ext cx="6228184" cy="1152128"/>
          </a:xfrm>
          <a:prstGeom prst="rect">
            <a:avLst/>
          </a:prstGeom>
          <a:gradFill>
            <a:gsLst>
              <a:gs pos="0">
                <a:srgbClr val="3E5490"/>
              </a:gs>
              <a:gs pos="62000">
                <a:srgbClr val="2399AD"/>
              </a:gs>
              <a:gs pos="100000">
                <a:srgbClr val="1AAFB6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3795886"/>
            <a:ext cx="457200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4371950"/>
            <a:ext cx="45720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9970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453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67544" y="1491630"/>
            <a:ext cx="8136904" cy="302418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82B55"/>
                </a:solidFill>
              </a:defRPr>
            </a:lvl1pPr>
            <a:lvl2pPr>
              <a:defRPr sz="1600">
                <a:solidFill>
                  <a:srgbClr val="182B55"/>
                </a:solidFill>
              </a:defRPr>
            </a:lvl2pPr>
            <a:lvl3pPr>
              <a:defRPr sz="1600">
                <a:solidFill>
                  <a:srgbClr val="182B55"/>
                </a:solidFill>
              </a:defRPr>
            </a:lvl3pPr>
            <a:lvl4pPr>
              <a:defRPr sz="1600">
                <a:solidFill>
                  <a:srgbClr val="182B55"/>
                </a:solidFill>
              </a:defRPr>
            </a:lvl4pPr>
            <a:lvl5pPr>
              <a:defRPr sz="1600">
                <a:solidFill>
                  <a:srgbClr val="182B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432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85822"/>
            <a:ext cx="9144001" cy="3377864"/>
          </a:xfrm>
          <a:custGeom>
            <a:avLst/>
            <a:gdLst>
              <a:gd name="connsiteX0" fmla="*/ 0 w 9144001"/>
              <a:gd name="connsiteY0" fmla="*/ 0 h 1623922"/>
              <a:gd name="connsiteX1" fmla="*/ 9144001 w 9144001"/>
              <a:gd name="connsiteY1" fmla="*/ 0 h 1623922"/>
              <a:gd name="connsiteX2" fmla="*/ 9144001 w 9144001"/>
              <a:gd name="connsiteY2" fmla="*/ 1623922 h 1623922"/>
              <a:gd name="connsiteX3" fmla="*/ 0 w 9144001"/>
              <a:gd name="connsiteY3" fmla="*/ 1623922 h 1623922"/>
              <a:gd name="connsiteX4" fmla="*/ 0 w 9144001"/>
              <a:gd name="connsiteY4" fmla="*/ 0 h 1623922"/>
              <a:gd name="connsiteX0" fmla="*/ 0 w 9144001"/>
              <a:gd name="connsiteY0" fmla="*/ 1292045 h 2915967"/>
              <a:gd name="connsiteX1" fmla="*/ 9144001 w 9144001"/>
              <a:gd name="connsiteY1" fmla="*/ 1292045 h 2915967"/>
              <a:gd name="connsiteX2" fmla="*/ 9144001 w 9144001"/>
              <a:gd name="connsiteY2" fmla="*/ 2915967 h 2915967"/>
              <a:gd name="connsiteX3" fmla="*/ 0 w 9144001"/>
              <a:gd name="connsiteY3" fmla="*/ 2915967 h 2915967"/>
              <a:gd name="connsiteX4" fmla="*/ 0 w 9144001"/>
              <a:gd name="connsiteY4" fmla="*/ 1292045 h 2915967"/>
              <a:gd name="connsiteX0" fmla="*/ 0 w 9144001"/>
              <a:gd name="connsiteY0" fmla="*/ 1661157 h 3285079"/>
              <a:gd name="connsiteX1" fmla="*/ 9144001 w 9144001"/>
              <a:gd name="connsiteY1" fmla="*/ 1661157 h 3285079"/>
              <a:gd name="connsiteX2" fmla="*/ 9144001 w 9144001"/>
              <a:gd name="connsiteY2" fmla="*/ 3285079 h 3285079"/>
              <a:gd name="connsiteX3" fmla="*/ 0 w 9144001"/>
              <a:gd name="connsiteY3" fmla="*/ 3285079 h 3285079"/>
              <a:gd name="connsiteX4" fmla="*/ 0 w 9144001"/>
              <a:gd name="connsiteY4" fmla="*/ 1661157 h 3285079"/>
              <a:gd name="connsiteX0" fmla="*/ 0 w 9144001"/>
              <a:gd name="connsiteY0" fmla="*/ 1530125 h 3154047"/>
              <a:gd name="connsiteX1" fmla="*/ 9144001 w 9144001"/>
              <a:gd name="connsiteY1" fmla="*/ 1530125 h 3154047"/>
              <a:gd name="connsiteX2" fmla="*/ 9144001 w 9144001"/>
              <a:gd name="connsiteY2" fmla="*/ 3154047 h 3154047"/>
              <a:gd name="connsiteX3" fmla="*/ 0 w 9144001"/>
              <a:gd name="connsiteY3" fmla="*/ 3154047 h 3154047"/>
              <a:gd name="connsiteX4" fmla="*/ 0 w 9144001"/>
              <a:gd name="connsiteY4" fmla="*/ 1530125 h 3154047"/>
              <a:gd name="connsiteX0" fmla="*/ 0 w 9144001"/>
              <a:gd name="connsiteY0" fmla="*/ 1486810 h 3110732"/>
              <a:gd name="connsiteX1" fmla="*/ 9144001 w 9144001"/>
              <a:gd name="connsiteY1" fmla="*/ 1486810 h 3110732"/>
              <a:gd name="connsiteX2" fmla="*/ 9144001 w 9144001"/>
              <a:gd name="connsiteY2" fmla="*/ 3110732 h 3110732"/>
              <a:gd name="connsiteX3" fmla="*/ 0 w 9144001"/>
              <a:gd name="connsiteY3" fmla="*/ 3110732 h 3110732"/>
              <a:gd name="connsiteX4" fmla="*/ 0 w 9144001"/>
              <a:gd name="connsiteY4" fmla="*/ 1486810 h 3110732"/>
              <a:gd name="connsiteX0" fmla="*/ 0 w 9144001"/>
              <a:gd name="connsiteY0" fmla="*/ 1508441 h 3132363"/>
              <a:gd name="connsiteX1" fmla="*/ 9144001 w 9144001"/>
              <a:gd name="connsiteY1" fmla="*/ 1508441 h 3132363"/>
              <a:gd name="connsiteX2" fmla="*/ 9144001 w 9144001"/>
              <a:gd name="connsiteY2" fmla="*/ 3132363 h 3132363"/>
              <a:gd name="connsiteX3" fmla="*/ 0 w 9144001"/>
              <a:gd name="connsiteY3" fmla="*/ 3132363 h 3132363"/>
              <a:gd name="connsiteX4" fmla="*/ 0 w 9144001"/>
              <a:gd name="connsiteY4" fmla="*/ 1508441 h 3132363"/>
              <a:gd name="connsiteX0" fmla="*/ 0 w 9144001"/>
              <a:gd name="connsiteY0" fmla="*/ 1569794 h 3193716"/>
              <a:gd name="connsiteX1" fmla="*/ 9144001 w 9144001"/>
              <a:gd name="connsiteY1" fmla="*/ 1569794 h 3193716"/>
              <a:gd name="connsiteX2" fmla="*/ 9144001 w 9144001"/>
              <a:gd name="connsiteY2" fmla="*/ 3193716 h 3193716"/>
              <a:gd name="connsiteX3" fmla="*/ 0 w 9144001"/>
              <a:gd name="connsiteY3" fmla="*/ 3193716 h 3193716"/>
              <a:gd name="connsiteX4" fmla="*/ 0 w 9144001"/>
              <a:gd name="connsiteY4" fmla="*/ 1569794 h 3193716"/>
              <a:gd name="connsiteX0" fmla="*/ 0 w 9144001"/>
              <a:gd name="connsiteY0" fmla="*/ 1587570 h 3211492"/>
              <a:gd name="connsiteX1" fmla="*/ 9144001 w 9144001"/>
              <a:gd name="connsiteY1" fmla="*/ 1587570 h 3211492"/>
              <a:gd name="connsiteX2" fmla="*/ 9144001 w 9144001"/>
              <a:gd name="connsiteY2" fmla="*/ 3211492 h 3211492"/>
              <a:gd name="connsiteX3" fmla="*/ 0 w 9144001"/>
              <a:gd name="connsiteY3" fmla="*/ 3211492 h 3211492"/>
              <a:gd name="connsiteX4" fmla="*/ 0 w 9144001"/>
              <a:gd name="connsiteY4" fmla="*/ 1587570 h 3211492"/>
              <a:gd name="connsiteX0" fmla="*/ 0 w 9144001"/>
              <a:gd name="connsiteY0" fmla="*/ 1601749 h 3225671"/>
              <a:gd name="connsiteX1" fmla="*/ 9144001 w 9144001"/>
              <a:gd name="connsiteY1" fmla="*/ 1601749 h 3225671"/>
              <a:gd name="connsiteX2" fmla="*/ 9144001 w 9144001"/>
              <a:gd name="connsiteY2" fmla="*/ 3225671 h 3225671"/>
              <a:gd name="connsiteX3" fmla="*/ 0 w 9144001"/>
              <a:gd name="connsiteY3" fmla="*/ 3225671 h 3225671"/>
              <a:gd name="connsiteX4" fmla="*/ 0 w 9144001"/>
              <a:gd name="connsiteY4" fmla="*/ 1601749 h 3225671"/>
              <a:gd name="connsiteX0" fmla="*/ 0 w 9144001"/>
              <a:gd name="connsiteY0" fmla="*/ 1569907 h 3193829"/>
              <a:gd name="connsiteX1" fmla="*/ 9144001 w 9144001"/>
              <a:gd name="connsiteY1" fmla="*/ 1569907 h 3193829"/>
              <a:gd name="connsiteX2" fmla="*/ 9144001 w 9144001"/>
              <a:gd name="connsiteY2" fmla="*/ 3193829 h 3193829"/>
              <a:gd name="connsiteX3" fmla="*/ 0 w 9144001"/>
              <a:gd name="connsiteY3" fmla="*/ 3193829 h 3193829"/>
              <a:gd name="connsiteX4" fmla="*/ 0 w 9144001"/>
              <a:gd name="connsiteY4" fmla="*/ 1569907 h 3193829"/>
              <a:gd name="connsiteX0" fmla="*/ 0 w 9144001"/>
              <a:gd name="connsiteY0" fmla="*/ 1598836 h 3222758"/>
              <a:gd name="connsiteX1" fmla="*/ 9144001 w 9144001"/>
              <a:gd name="connsiteY1" fmla="*/ 1598836 h 3222758"/>
              <a:gd name="connsiteX2" fmla="*/ 9144001 w 9144001"/>
              <a:gd name="connsiteY2" fmla="*/ 3222758 h 3222758"/>
              <a:gd name="connsiteX3" fmla="*/ 0 w 9144001"/>
              <a:gd name="connsiteY3" fmla="*/ 3222758 h 3222758"/>
              <a:gd name="connsiteX4" fmla="*/ 0 w 9144001"/>
              <a:gd name="connsiteY4" fmla="*/ 1598836 h 3222758"/>
              <a:gd name="connsiteX0" fmla="*/ 0 w 9144001"/>
              <a:gd name="connsiteY0" fmla="*/ 1625232 h 3249154"/>
              <a:gd name="connsiteX1" fmla="*/ 9144001 w 9144001"/>
              <a:gd name="connsiteY1" fmla="*/ 1625232 h 3249154"/>
              <a:gd name="connsiteX2" fmla="*/ 9144001 w 9144001"/>
              <a:gd name="connsiteY2" fmla="*/ 3249154 h 3249154"/>
              <a:gd name="connsiteX3" fmla="*/ 0 w 9144001"/>
              <a:gd name="connsiteY3" fmla="*/ 3249154 h 3249154"/>
              <a:gd name="connsiteX4" fmla="*/ 0 w 9144001"/>
              <a:gd name="connsiteY4" fmla="*/ 1625232 h 3249154"/>
              <a:gd name="connsiteX0" fmla="*/ 0 w 9144001"/>
              <a:gd name="connsiteY0" fmla="*/ 1587134 h 3211056"/>
              <a:gd name="connsiteX1" fmla="*/ 9144001 w 9144001"/>
              <a:gd name="connsiteY1" fmla="*/ 1587134 h 3211056"/>
              <a:gd name="connsiteX2" fmla="*/ 9144001 w 9144001"/>
              <a:gd name="connsiteY2" fmla="*/ 3211056 h 3211056"/>
              <a:gd name="connsiteX3" fmla="*/ 0 w 9144001"/>
              <a:gd name="connsiteY3" fmla="*/ 3211056 h 3211056"/>
              <a:gd name="connsiteX4" fmla="*/ 0 w 9144001"/>
              <a:gd name="connsiteY4" fmla="*/ 1587134 h 3211056"/>
              <a:gd name="connsiteX0" fmla="*/ 0 w 9144001"/>
              <a:gd name="connsiteY0" fmla="*/ 1576790 h 3200712"/>
              <a:gd name="connsiteX1" fmla="*/ 9144001 w 9144001"/>
              <a:gd name="connsiteY1" fmla="*/ 1576790 h 3200712"/>
              <a:gd name="connsiteX2" fmla="*/ 9144001 w 9144001"/>
              <a:gd name="connsiteY2" fmla="*/ 3200712 h 3200712"/>
              <a:gd name="connsiteX3" fmla="*/ 0 w 9144001"/>
              <a:gd name="connsiteY3" fmla="*/ 3200712 h 3200712"/>
              <a:gd name="connsiteX4" fmla="*/ 0 w 9144001"/>
              <a:gd name="connsiteY4" fmla="*/ 1576790 h 3200712"/>
              <a:gd name="connsiteX0" fmla="*/ 0 w 9144001"/>
              <a:gd name="connsiteY0" fmla="*/ 1569906 h 3193828"/>
              <a:gd name="connsiteX1" fmla="*/ 9144001 w 9144001"/>
              <a:gd name="connsiteY1" fmla="*/ 1569906 h 3193828"/>
              <a:gd name="connsiteX2" fmla="*/ 9144001 w 9144001"/>
              <a:gd name="connsiteY2" fmla="*/ 3193828 h 3193828"/>
              <a:gd name="connsiteX3" fmla="*/ 0 w 9144001"/>
              <a:gd name="connsiteY3" fmla="*/ 3193828 h 3193828"/>
              <a:gd name="connsiteX4" fmla="*/ 0 w 9144001"/>
              <a:gd name="connsiteY4" fmla="*/ 1569906 h 3193828"/>
              <a:gd name="connsiteX0" fmla="*/ 0 w 9144001"/>
              <a:gd name="connsiteY0" fmla="*/ 1547983 h 3221219"/>
              <a:gd name="connsiteX1" fmla="*/ 9144001 w 9144001"/>
              <a:gd name="connsiteY1" fmla="*/ 1597297 h 3221219"/>
              <a:gd name="connsiteX2" fmla="*/ 9144001 w 9144001"/>
              <a:gd name="connsiteY2" fmla="*/ 3221219 h 3221219"/>
              <a:gd name="connsiteX3" fmla="*/ 0 w 9144001"/>
              <a:gd name="connsiteY3" fmla="*/ 3221219 h 3221219"/>
              <a:gd name="connsiteX4" fmla="*/ 0 w 9144001"/>
              <a:gd name="connsiteY4" fmla="*/ 1547983 h 3221219"/>
              <a:gd name="connsiteX0" fmla="*/ 0 w 9144001"/>
              <a:gd name="connsiteY0" fmla="*/ 1513373 h 3186609"/>
              <a:gd name="connsiteX1" fmla="*/ 9144001 w 9144001"/>
              <a:gd name="connsiteY1" fmla="*/ 1562687 h 3186609"/>
              <a:gd name="connsiteX2" fmla="*/ 9144001 w 9144001"/>
              <a:gd name="connsiteY2" fmla="*/ 3186609 h 3186609"/>
              <a:gd name="connsiteX3" fmla="*/ 0 w 9144001"/>
              <a:gd name="connsiteY3" fmla="*/ 3186609 h 3186609"/>
              <a:gd name="connsiteX4" fmla="*/ 0 w 9144001"/>
              <a:gd name="connsiteY4" fmla="*/ 1513373 h 3186609"/>
              <a:gd name="connsiteX0" fmla="*/ 0 w 9144001"/>
              <a:gd name="connsiteY0" fmla="*/ 1558284 h 3231520"/>
              <a:gd name="connsiteX1" fmla="*/ 9144001 w 9144001"/>
              <a:gd name="connsiteY1" fmla="*/ 1508969 h 3231520"/>
              <a:gd name="connsiteX2" fmla="*/ 9144001 w 9144001"/>
              <a:gd name="connsiteY2" fmla="*/ 3231520 h 3231520"/>
              <a:gd name="connsiteX3" fmla="*/ 0 w 9144001"/>
              <a:gd name="connsiteY3" fmla="*/ 3231520 h 3231520"/>
              <a:gd name="connsiteX4" fmla="*/ 0 w 9144001"/>
              <a:gd name="connsiteY4" fmla="*/ 1558284 h 3231520"/>
              <a:gd name="connsiteX0" fmla="*/ 0 w 9144001"/>
              <a:gd name="connsiteY0" fmla="*/ 1514779 h 3188015"/>
              <a:gd name="connsiteX1" fmla="*/ 9144001 w 9144001"/>
              <a:gd name="connsiteY1" fmla="*/ 1465464 h 3188015"/>
              <a:gd name="connsiteX2" fmla="*/ 9144001 w 9144001"/>
              <a:gd name="connsiteY2" fmla="*/ 3188015 h 3188015"/>
              <a:gd name="connsiteX3" fmla="*/ 0 w 9144001"/>
              <a:gd name="connsiteY3" fmla="*/ 3188015 h 3188015"/>
              <a:gd name="connsiteX4" fmla="*/ 0 w 9144001"/>
              <a:gd name="connsiteY4" fmla="*/ 1514779 h 318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1" h="3188015">
                <a:moveTo>
                  <a:pt x="0" y="1514779"/>
                </a:moveTo>
                <a:cubicBezTo>
                  <a:pt x="3346967" y="-771184"/>
                  <a:pt x="6343088" y="-205543"/>
                  <a:pt x="9144001" y="1465464"/>
                </a:cubicBezTo>
                <a:lnTo>
                  <a:pt x="9144001" y="3188015"/>
                </a:lnTo>
                <a:lnTo>
                  <a:pt x="0" y="3188015"/>
                </a:lnTo>
                <a:lnTo>
                  <a:pt x="0" y="1514779"/>
                </a:lnTo>
                <a:close/>
              </a:path>
            </a:pathLst>
          </a:custGeom>
          <a:gradFill flip="none" rotWithShape="1">
            <a:gsLst>
              <a:gs pos="0">
                <a:srgbClr val="3A598F"/>
              </a:gs>
              <a:gs pos="100000">
                <a:srgbClr val="1BAEB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Freeform 5"/>
          <p:cNvSpPr/>
          <p:nvPr userDrawn="1"/>
        </p:nvSpPr>
        <p:spPr>
          <a:xfrm>
            <a:off x="-32411" y="1811489"/>
            <a:ext cx="9206391" cy="1551143"/>
          </a:xfrm>
          <a:custGeom>
            <a:avLst/>
            <a:gdLst>
              <a:gd name="connsiteX0" fmla="*/ 0 w 9152626"/>
              <a:gd name="connsiteY0" fmla="*/ 25879 h 25879"/>
              <a:gd name="connsiteX1" fmla="*/ 9152626 w 9152626"/>
              <a:gd name="connsiteY1" fmla="*/ 0 h 25879"/>
              <a:gd name="connsiteX0" fmla="*/ 0 w 9152626"/>
              <a:gd name="connsiteY0" fmla="*/ 1369701 h 1369701"/>
              <a:gd name="connsiteX1" fmla="*/ 9152626 w 9152626"/>
              <a:gd name="connsiteY1" fmla="*/ 1343822 h 1369701"/>
              <a:gd name="connsiteX0" fmla="*/ 0 w 9152626"/>
              <a:gd name="connsiteY0" fmla="*/ 1686391 h 1686391"/>
              <a:gd name="connsiteX1" fmla="*/ 9152626 w 9152626"/>
              <a:gd name="connsiteY1" fmla="*/ 1660512 h 1686391"/>
              <a:gd name="connsiteX0" fmla="*/ 0 w 9152626"/>
              <a:gd name="connsiteY0" fmla="*/ 1531416 h 1531416"/>
              <a:gd name="connsiteX1" fmla="*/ 9152626 w 9152626"/>
              <a:gd name="connsiteY1" fmla="*/ 1505537 h 1531416"/>
              <a:gd name="connsiteX0" fmla="*/ 0 w 9152626"/>
              <a:gd name="connsiteY0" fmla="*/ 1611986 h 1611986"/>
              <a:gd name="connsiteX1" fmla="*/ 9152626 w 9152626"/>
              <a:gd name="connsiteY1" fmla="*/ 1586107 h 1611986"/>
              <a:gd name="connsiteX0" fmla="*/ 0 w 9152626"/>
              <a:gd name="connsiteY0" fmla="*/ 1536682 h 1536682"/>
              <a:gd name="connsiteX1" fmla="*/ 9152626 w 9152626"/>
              <a:gd name="connsiteY1" fmla="*/ 1510803 h 1536682"/>
              <a:gd name="connsiteX0" fmla="*/ 0 w 9152626"/>
              <a:gd name="connsiteY0" fmla="*/ 1585062 h 1585062"/>
              <a:gd name="connsiteX1" fmla="*/ 9152626 w 9152626"/>
              <a:gd name="connsiteY1" fmla="*/ 1559183 h 1585062"/>
              <a:gd name="connsiteX0" fmla="*/ 0 w 9152626"/>
              <a:gd name="connsiteY0" fmla="*/ 1579305 h 1579305"/>
              <a:gd name="connsiteX1" fmla="*/ 9152626 w 9152626"/>
              <a:gd name="connsiteY1" fmla="*/ 1553426 h 1579305"/>
              <a:gd name="connsiteX0" fmla="*/ 0 w 9152626"/>
              <a:gd name="connsiteY0" fmla="*/ 1551143 h 1551143"/>
              <a:gd name="connsiteX1" fmla="*/ 9152626 w 9152626"/>
              <a:gd name="connsiteY1" fmla="*/ 1525264 h 155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52626" h="1551143">
                <a:moveTo>
                  <a:pt x="0" y="1551143"/>
                </a:moveTo>
                <a:cubicBezTo>
                  <a:pt x="3378679" y="-907387"/>
                  <a:pt x="6800490" y="-79250"/>
                  <a:pt x="9152626" y="1525264"/>
                </a:cubicBezTo>
              </a:path>
            </a:pathLst>
          </a:cu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xmlns="" id="{9E9CB1C7-B20E-45E9-99BF-5168D6E904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97968" y="1059582"/>
            <a:ext cx="514806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marL="0" indent="0" algn="ctr">
              <a:buNone/>
            </a:pPr>
            <a:r>
              <a:rPr lang="tr-TR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Welcome!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xmlns="" id="{CD46BF13-6E05-4054-B2FE-E9511EDC030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812889"/>
            <a:ext cx="9144000" cy="3350797"/>
          </a:xfrm>
          <a:custGeom>
            <a:avLst/>
            <a:gdLst>
              <a:gd name="connsiteX0" fmla="*/ 4490714 w 9144000"/>
              <a:gd name="connsiteY0" fmla="*/ 8 h 3350797"/>
              <a:gd name="connsiteX1" fmla="*/ 8897497 w 9144000"/>
              <a:gd name="connsiteY1" fmla="*/ 1631288 h 3350797"/>
              <a:gd name="connsiteX2" fmla="*/ 9144000 w 9144000"/>
              <a:gd name="connsiteY2" fmla="*/ 1825035 h 3350797"/>
              <a:gd name="connsiteX3" fmla="*/ 9144000 w 9144000"/>
              <a:gd name="connsiteY3" fmla="*/ 2662245 h 3350797"/>
              <a:gd name="connsiteX4" fmla="*/ 9141332 w 9144000"/>
              <a:gd name="connsiteY4" fmla="*/ 2958113 h 3350797"/>
              <a:gd name="connsiteX5" fmla="*/ 9140604 w 9144000"/>
              <a:gd name="connsiteY5" fmla="*/ 3149921 h 3350797"/>
              <a:gd name="connsiteX6" fmla="*/ 9140998 w 9144000"/>
              <a:gd name="connsiteY6" fmla="*/ 3350797 h 3350797"/>
              <a:gd name="connsiteX7" fmla="*/ 0 w 9144000"/>
              <a:gd name="connsiteY7" fmla="*/ 3350797 h 3350797"/>
              <a:gd name="connsiteX8" fmla="*/ 0 w 9144000"/>
              <a:gd name="connsiteY8" fmla="*/ 1766508 h 3350797"/>
              <a:gd name="connsiteX9" fmla="*/ 290022 w 9144000"/>
              <a:gd name="connsiteY9" fmla="*/ 1538857 h 3350797"/>
              <a:gd name="connsiteX10" fmla="*/ 4490714 w 9144000"/>
              <a:gd name="connsiteY10" fmla="*/ 8 h 335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0" h="3350797">
                <a:moveTo>
                  <a:pt x="4490714" y="8"/>
                </a:moveTo>
                <a:cubicBezTo>
                  <a:pt x="6053839" y="-2490"/>
                  <a:pt x="7550369" y="605730"/>
                  <a:pt x="8897497" y="1631288"/>
                </a:cubicBezTo>
                <a:lnTo>
                  <a:pt x="9144000" y="1825035"/>
                </a:lnTo>
                <a:lnTo>
                  <a:pt x="9144000" y="2662245"/>
                </a:lnTo>
                <a:lnTo>
                  <a:pt x="9141332" y="2958113"/>
                </a:lnTo>
                <a:cubicBezTo>
                  <a:pt x="9140944" y="3020873"/>
                  <a:pt x="9140681" y="3084641"/>
                  <a:pt x="9140604" y="3149921"/>
                </a:cubicBezTo>
                <a:lnTo>
                  <a:pt x="9140998" y="3350797"/>
                </a:lnTo>
                <a:lnTo>
                  <a:pt x="0" y="3350797"/>
                </a:lnTo>
                <a:lnTo>
                  <a:pt x="0" y="1766508"/>
                </a:lnTo>
                <a:lnTo>
                  <a:pt x="290022" y="1538857"/>
                </a:lnTo>
                <a:cubicBezTo>
                  <a:pt x="1704257" y="471960"/>
                  <a:pt x="3122979" y="2194"/>
                  <a:pt x="4490714" y="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1279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128" y="1491630"/>
            <a:ext cx="2978251" cy="33434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528345" y="3163728"/>
            <a:ext cx="1656000" cy="1671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83791" y="3163729"/>
            <a:ext cx="1656000" cy="1671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833749" y="3163730"/>
            <a:ext cx="1656000" cy="1671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528345" y="1491630"/>
            <a:ext cx="1656184" cy="167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5183607" y="1491630"/>
            <a:ext cx="1656184" cy="167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833749" y="1491630"/>
            <a:ext cx="1656184" cy="167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147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50184" y="1446919"/>
            <a:ext cx="1656000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50184" y="3082758"/>
            <a:ext cx="1656000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0184" y="2597347"/>
            <a:ext cx="1656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50184" y="4234758"/>
            <a:ext cx="1656000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677950" y="1450687"/>
            <a:ext cx="1656000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7950" y="3086526"/>
            <a:ext cx="1656000" cy="11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677950" y="2601115"/>
            <a:ext cx="1656000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677950" y="4238526"/>
            <a:ext cx="1656000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273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233" y="1365030"/>
            <a:ext cx="4567767" cy="19988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6233" y="1365030"/>
            <a:ext cx="4567767" cy="19988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484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255134"/>
            <a:ext cx="4572000" cy="33210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452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562830"/>
            <a:ext cx="2988000" cy="19988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156000" y="1562830"/>
            <a:ext cx="2988000" cy="19988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061948" y="1563638"/>
            <a:ext cx="3024336" cy="199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Title 12"/>
          <p:cNvSpPr>
            <a:spLocks noGrp="1"/>
          </p:cNvSpPr>
          <p:nvPr>
            <p:ph type="title"/>
          </p:nvPr>
        </p:nvSpPr>
        <p:spPr>
          <a:xfrm>
            <a:off x="467544" y="267494"/>
            <a:ext cx="5022850" cy="36004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82B5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27534"/>
            <a:ext cx="5022850" cy="360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182B55"/>
                </a:solidFill>
              </a:defRPr>
            </a:lvl1pPr>
            <a:lvl2pPr algn="l">
              <a:defRPr sz="1800">
                <a:solidFill>
                  <a:srgbClr val="182B55"/>
                </a:solidFill>
              </a:defRPr>
            </a:lvl2pPr>
            <a:lvl3pPr algn="l">
              <a:defRPr sz="1800">
                <a:solidFill>
                  <a:srgbClr val="182B55"/>
                </a:solidFill>
              </a:defRPr>
            </a:lvl3pPr>
            <a:lvl4pPr algn="l">
              <a:defRPr sz="1800">
                <a:solidFill>
                  <a:srgbClr val="182B55"/>
                </a:solidFill>
              </a:defRPr>
            </a:lvl4pPr>
            <a:lvl5pPr algn="l">
              <a:defRPr sz="1800">
                <a:solidFill>
                  <a:srgbClr val="182B55"/>
                </a:solidFill>
              </a:defRPr>
            </a:lvl5pPr>
          </a:lstStyle>
          <a:p>
            <a:pPr lvl="0"/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19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6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711" r:id="rId3"/>
    <p:sldLayoutId id="2147483685" r:id="rId4"/>
    <p:sldLayoutId id="2147483686" r:id="rId5"/>
    <p:sldLayoutId id="2147483687" r:id="rId6"/>
    <p:sldLayoutId id="2147483689" r:id="rId7"/>
    <p:sldLayoutId id="2147483695" r:id="rId8"/>
    <p:sldLayoutId id="2147483707" r:id="rId9"/>
    <p:sldLayoutId id="2147483710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23528" y="3795886"/>
            <a:ext cx="5688632" cy="576064"/>
          </a:xfrm>
        </p:spPr>
        <p:txBody>
          <a:bodyPr/>
          <a:lstStyle/>
          <a:p>
            <a:r>
              <a:rPr lang="tr-TR" dirty="0" smtClean="0"/>
              <a:t>Presentation Title</a:t>
            </a:r>
            <a:endParaRPr lang="tr-T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23528" y="4371950"/>
            <a:ext cx="5184576" cy="288032"/>
          </a:xfrm>
        </p:spPr>
        <p:txBody>
          <a:bodyPr/>
          <a:lstStyle/>
          <a:p>
            <a:r>
              <a:rPr lang="tr-TR" dirty="0" smtClean="0"/>
              <a:t>PRESENTER NAME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idx="1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idx="10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idx="11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idx="12"/>
          </p:nvPr>
        </p:nvSpPr>
        <p:spPr/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ext Placeholder 17"/>
          <p:cNvSpPr txBox="1">
            <a:spLocks/>
          </p:cNvSpPr>
          <p:nvPr/>
        </p:nvSpPr>
        <p:spPr>
          <a:xfrm>
            <a:off x="678725" y="2671054"/>
            <a:ext cx="1579494" cy="24608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2" name="Text Placeholder 17"/>
          <p:cNvSpPr txBox="1">
            <a:spLocks/>
          </p:cNvSpPr>
          <p:nvPr/>
        </p:nvSpPr>
        <p:spPr>
          <a:xfrm>
            <a:off x="678725" y="4299942"/>
            <a:ext cx="1579494" cy="24608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3" name="Text Placeholder 17"/>
          <p:cNvSpPr txBox="1">
            <a:spLocks/>
          </p:cNvSpPr>
          <p:nvPr/>
        </p:nvSpPr>
        <p:spPr>
          <a:xfrm>
            <a:off x="4706786" y="2671054"/>
            <a:ext cx="1579494" cy="24608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4" name="Text Placeholder 17"/>
          <p:cNvSpPr txBox="1">
            <a:spLocks/>
          </p:cNvSpPr>
          <p:nvPr/>
        </p:nvSpPr>
        <p:spPr>
          <a:xfrm>
            <a:off x="4706786" y="4299942"/>
            <a:ext cx="1579494" cy="24608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86696" y="1660375"/>
            <a:ext cx="1997043" cy="1096335"/>
            <a:chOff x="2358932" y="1443452"/>
            <a:chExt cx="1997043" cy="1096335"/>
          </a:xfrm>
        </p:grpSpPr>
        <p:sp>
          <p:nvSpPr>
            <p:cNvPr id="15" name="Text Placeholder 18"/>
            <p:cNvSpPr txBox="1">
              <a:spLocks/>
            </p:cNvSpPr>
            <p:nvPr/>
          </p:nvSpPr>
          <p:spPr>
            <a:xfrm>
              <a:off x="2358932" y="1443452"/>
              <a:ext cx="1997043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r-TR" sz="1200" b="1" dirty="0" smtClean="0">
                  <a:solidFill>
                    <a:schemeClr val="accent2"/>
                  </a:solidFill>
                  <a:cs typeface="Arial" pitchFamily="34" charset="0"/>
                </a:rPr>
                <a:t>Subject</a:t>
              </a:r>
              <a:endParaRPr 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8932" y="1708790"/>
              <a:ext cx="19970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tempus.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99964" y="1660375"/>
            <a:ext cx="1997043" cy="1096335"/>
            <a:chOff x="2358932" y="1443452"/>
            <a:chExt cx="1997043" cy="1096335"/>
          </a:xfrm>
        </p:grpSpPr>
        <p:sp>
          <p:nvSpPr>
            <p:cNvPr id="19" name="Text Placeholder 18"/>
            <p:cNvSpPr txBox="1">
              <a:spLocks/>
            </p:cNvSpPr>
            <p:nvPr/>
          </p:nvSpPr>
          <p:spPr>
            <a:xfrm>
              <a:off x="2358932" y="1443452"/>
              <a:ext cx="1997043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r-TR" sz="1200" b="1" dirty="0" smtClean="0">
                  <a:solidFill>
                    <a:schemeClr val="accent3"/>
                  </a:solidFill>
                  <a:cs typeface="Arial" pitchFamily="34" charset="0"/>
                </a:rPr>
                <a:t>Subject</a:t>
              </a:r>
              <a:endParaRPr 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58932" y="1708790"/>
              <a:ext cx="19970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tempus.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86696" y="3228211"/>
            <a:ext cx="1997043" cy="1096335"/>
            <a:chOff x="2358932" y="1443452"/>
            <a:chExt cx="1997043" cy="1096335"/>
          </a:xfrm>
        </p:grpSpPr>
        <p:sp>
          <p:nvSpPr>
            <p:cNvPr id="25" name="Text Placeholder 18"/>
            <p:cNvSpPr txBox="1">
              <a:spLocks/>
            </p:cNvSpPr>
            <p:nvPr/>
          </p:nvSpPr>
          <p:spPr>
            <a:xfrm>
              <a:off x="2358932" y="1443452"/>
              <a:ext cx="1997043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r-TR" sz="1200" b="1" dirty="0" smtClean="0">
                  <a:solidFill>
                    <a:schemeClr val="accent1"/>
                  </a:solidFill>
                  <a:cs typeface="Arial" pitchFamily="34" charset="0"/>
                </a:rPr>
                <a:t>Subject</a:t>
              </a:r>
              <a:endParaRPr 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58932" y="1708790"/>
              <a:ext cx="19970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tempus.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499964" y="3228211"/>
            <a:ext cx="1997043" cy="1096335"/>
            <a:chOff x="2358932" y="1443452"/>
            <a:chExt cx="1997043" cy="1096335"/>
          </a:xfrm>
        </p:grpSpPr>
        <p:sp>
          <p:nvSpPr>
            <p:cNvPr id="28" name="Text Placeholder 18"/>
            <p:cNvSpPr txBox="1">
              <a:spLocks/>
            </p:cNvSpPr>
            <p:nvPr/>
          </p:nvSpPr>
          <p:spPr>
            <a:xfrm>
              <a:off x="2358932" y="1443452"/>
              <a:ext cx="1997043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r-TR" sz="1200" b="1" dirty="0">
                  <a:solidFill>
                    <a:schemeClr val="accent4"/>
                  </a:solidFill>
                  <a:cs typeface="Arial" pitchFamily="34" charset="0"/>
                </a:rPr>
                <a:t>S</a:t>
              </a:r>
              <a:r>
                <a:rPr lang="en-US" sz="1200" b="1" dirty="0" err="1" smtClean="0">
                  <a:solidFill>
                    <a:schemeClr val="accent4"/>
                  </a:solidFill>
                  <a:cs typeface="Arial" pitchFamily="34" charset="0"/>
                </a:rPr>
                <a:t>ubject</a:t>
              </a:r>
              <a:endParaRPr 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58932" y="1708790"/>
              <a:ext cx="19970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tempus.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09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02977" y="1383047"/>
            <a:ext cx="1450768" cy="1068966"/>
            <a:chOff x="6210998" y="1433695"/>
            <a:chExt cx="1457346" cy="1068966"/>
          </a:xfrm>
        </p:grpSpPr>
        <p:sp>
          <p:nvSpPr>
            <p:cNvPr id="21" name="TextBox 20"/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10998" y="1671664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0" y="2424259"/>
            <a:ext cx="9144000" cy="1155336"/>
          </a:xfrm>
          <a:prstGeom prst="rightArrow">
            <a:avLst>
              <a:gd name="adj1" fmla="val 45285"/>
              <a:gd name="adj2" fmla="val 66228"/>
            </a:avLst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740659" y="2514222"/>
            <a:ext cx="975404" cy="9754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915447" y="2412643"/>
            <a:ext cx="1184945" cy="1184945"/>
            <a:chOff x="6915447" y="2412643"/>
            <a:chExt cx="1184945" cy="1184945"/>
          </a:xfrm>
        </p:grpSpPr>
        <p:sp>
          <p:nvSpPr>
            <p:cNvPr id="44" name="Oval 43"/>
            <p:cNvSpPr/>
            <p:nvPr/>
          </p:nvSpPr>
          <p:spPr>
            <a:xfrm>
              <a:off x="6915447" y="2412643"/>
              <a:ext cx="1184945" cy="118494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020217" y="2517413"/>
              <a:ext cx="975404" cy="975404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065502" y="2805060"/>
            <a:ext cx="884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2000" b="1" dirty="0" smtClean="0">
                <a:solidFill>
                  <a:schemeClr val="bg1"/>
                </a:solidFill>
                <a:cs typeface="Arial" pitchFamily="34" charset="0"/>
              </a:rPr>
              <a:t>2020</a:t>
            </a:r>
          </a:p>
          <a:p>
            <a:pPr algn="ctr"/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284356" y="2510329"/>
            <a:ext cx="975404" cy="9754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28053" y="2506436"/>
            <a:ext cx="975404" cy="9754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371750" y="2502543"/>
            <a:ext cx="975404" cy="9754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직사각형 113"/>
          <p:cNvSpPr>
            <a:spLocks noChangeArrowheads="1"/>
          </p:cNvSpPr>
          <p:nvPr/>
        </p:nvSpPr>
        <p:spPr bwMode="auto">
          <a:xfrm>
            <a:off x="900486" y="2832647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2016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9277" y="282875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82974" y="282875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6671" y="2828754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34068" y="3594052"/>
            <a:ext cx="1450768" cy="1068966"/>
            <a:chOff x="6210998" y="1433695"/>
            <a:chExt cx="1457346" cy="1068966"/>
          </a:xfrm>
        </p:grpSpPr>
        <p:sp>
          <p:nvSpPr>
            <p:cNvPr id="53" name="TextBox 52"/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10998" y="1671664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80581" y="1383047"/>
            <a:ext cx="1854676" cy="884300"/>
            <a:chOff x="6210998" y="1433695"/>
            <a:chExt cx="1457346" cy="884300"/>
          </a:xfrm>
        </p:grpSpPr>
        <p:sp>
          <p:nvSpPr>
            <p:cNvPr id="56" name="TextBox 55"/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10998" y="1671664"/>
              <a:ext cx="1457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accent2"/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accent2"/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accent2"/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accent2"/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46674" y="3594052"/>
            <a:ext cx="1450768" cy="1068966"/>
            <a:chOff x="6210998" y="1433695"/>
            <a:chExt cx="1457346" cy="1068966"/>
          </a:xfrm>
        </p:grpSpPr>
        <p:sp>
          <p:nvSpPr>
            <p:cNvPr id="59" name="TextBox 58"/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10998" y="1671664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90371" y="1383047"/>
            <a:ext cx="1450768" cy="1068966"/>
            <a:chOff x="6210998" y="1433695"/>
            <a:chExt cx="1457346" cy="1068966"/>
          </a:xfrm>
        </p:grpSpPr>
        <p:sp>
          <p:nvSpPr>
            <p:cNvPr id="62" name="TextBox 61"/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10998" y="1671664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5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idx="10"/>
          </p:nvPr>
        </p:nvSpPr>
        <p:spPr/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3546946" y="1326777"/>
            <a:ext cx="2052228" cy="20522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3651506" y="1431337"/>
            <a:ext cx="1843109" cy="1843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Donut 7"/>
          <p:cNvSpPr/>
          <p:nvPr/>
        </p:nvSpPr>
        <p:spPr>
          <a:xfrm>
            <a:off x="3384190" y="1164021"/>
            <a:ext cx="2377741" cy="2377741"/>
          </a:xfrm>
          <a:prstGeom prst="donut">
            <a:avLst>
              <a:gd name="adj" fmla="val 35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Block Arc 14"/>
          <p:cNvSpPr/>
          <p:nvPr/>
        </p:nvSpPr>
        <p:spPr>
          <a:xfrm rot="16200000">
            <a:off x="4283967" y="1701829"/>
            <a:ext cx="576064" cy="57644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787367" y="2418726"/>
            <a:ext cx="1571385" cy="493983"/>
            <a:chOff x="4932039" y="1388325"/>
            <a:chExt cx="1931425" cy="493983"/>
          </a:xfrm>
        </p:grpSpPr>
        <p:sp>
          <p:nvSpPr>
            <p:cNvPr id="17" name="TextBox 16"/>
            <p:cNvSpPr txBox="1"/>
            <p:nvPr/>
          </p:nvSpPr>
          <p:spPr>
            <a:xfrm>
              <a:off x="4932039" y="1388325"/>
              <a:ext cx="1931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32039" y="1605309"/>
              <a:ext cx="1931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14222" y="3644319"/>
            <a:ext cx="7315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lectus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pharetra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efficitur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ornare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neque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Integer et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felis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Integer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tempor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dignissim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luctus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faucibus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Cras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tristique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vulputate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libero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cursus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volutpat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magna.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16592" y="207933"/>
            <a:ext cx="9144000" cy="684000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2800" dirty="0">
              <a:solidFill>
                <a:srgbClr val="182B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324926" y="1456416"/>
            <a:ext cx="1877110" cy="1877110"/>
            <a:chOff x="6201135" y="2192311"/>
            <a:chExt cx="1800000" cy="1800000"/>
          </a:xfrm>
        </p:grpSpPr>
        <p:sp>
          <p:nvSpPr>
            <p:cNvPr id="33" name="Teardrop 32"/>
            <p:cNvSpPr/>
            <p:nvPr/>
          </p:nvSpPr>
          <p:spPr>
            <a:xfrm rot="2700000">
              <a:off x="6201135" y="2192311"/>
              <a:ext cx="1800000" cy="1800000"/>
            </a:xfrm>
            <a:prstGeom prst="teardrop">
              <a:avLst/>
            </a:prstGeom>
            <a:solidFill>
              <a:schemeClr val="accent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291135" y="2282311"/>
              <a:ext cx="1620000" cy="16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22908" y="1456416"/>
            <a:ext cx="1877110" cy="1877110"/>
            <a:chOff x="6201135" y="2192311"/>
            <a:chExt cx="1800000" cy="1800000"/>
          </a:xfrm>
        </p:grpSpPr>
        <p:sp>
          <p:nvSpPr>
            <p:cNvPr id="8" name="Teardrop 7"/>
            <p:cNvSpPr/>
            <p:nvPr/>
          </p:nvSpPr>
          <p:spPr>
            <a:xfrm rot="2700000">
              <a:off x="6201135" y="2192311"/>
              <a:ext cx="1800000" cy="1800000"/>
            </a:xfrm>
            <a:prstGeom prst="teardrop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91135" y="2282311"/>
              <a:ext cx="1620000" cy="16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20892" y="1456416"/>
            <a:ext cx="1877110" cy="1877110"/>
            <a:chOff x="6201135" y="2192311"/>
            <a:chExt cx="1800000" cy="1800000"/>
          </a:xfrm>
        </p:grpSpPr>
        <p:sp>
          <p:nvSpPr>
            <p:cNvPr id="11" name="Teardrop 10"/>
            <p:cNvSpPr/>
            <p:nvPr/>
          </p:nvSpPr>
          <p:spPr>
            <a:xfrm rot="2700000">
              <a:off x="6201135" y="2192311"/>
              <a:ext cx="1800000" cy="1800000"/>
            </a:xfrm>
            <a:prstGeom prst="teardrop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91135" y="2282311"/>
              <a:ext cx="1620000" cy="16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8875" y="1456416"/>
            <a:ext cx="1877110" cy="1877110"/>
            <a:chOff x="6201135" y="2192311"/>
            <a:chExt cx="1800000" cy="1800000"/>
          </a:xfrm>
        </p:grpSpPr>
        <p:sp>
          <p:nvSpPr>
            <p:cNvPr id="14" name="Teardrop 13"/>
            <p:cNvSpPr/>
            <p:nvPr/>
          </p:nvSpPr>
          <p:spPr>
            <a:xfrm rot="2700000">
              <a:off x="6201135" y="2192311"/>
              <a:ext cx="1800000" cy="1800000"/>
            </a:xfrm>
            <a:prstGeom prst="teardrop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91135" y="2282311"/>
              <a:ext cx="1620000" cy="16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28397" y="2571750"/>
            <a:ext cx="1082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8235" y="2571751"/>
            <a:ext cx="1082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0251" y="2571751"/>
            <a:ext cx="1082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05513" y="3557228"/>
            <a:ext cx="1728192" cy="897285"/>
            <a:chOff x="1062658" y="3986014"/>
            <a:chExt cx="1728192" cy="897285"/>
          </a:xfrm>
        </p:grpSpPr>
        <p:sp>
          <p:nvSpPr>
            <p:cNvPr id="23" name="TextBox 2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01724" y="3557228"/>
            <a:ext cx="1728192" cy="897285"/>
            <a:chOff x="1062658" y="3986014"/>
            <a:chExt cx="1728192" cy="897285"/>
          </a:xfrm>
        </p:grpSpPr>
        <p:sp>
          <p:nvSpPr>
            <p:cNvPr id="26" name="TextBox 2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97935" y="3557228"/>
            <a:ext cx="1728192" cy="897285"/>
            <a:chOff x="1062658" y="3986014"/>
            <a:chExt cx="1728192" cy="897285"/>
          </a:xfrm>
        </p:grpSpPr>
        <p:sp>
          <p:nvSpPr>
            <p:cNvPr id="29" name="TextBox 2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17029" y="2571751"/>
            <a:ext cx="1082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394145" y="3557228"/>
            <a:ext cx="1728192" cy="897285"/>
            <a:chOff x="1062658" y="3986014"/>
            <a:chExt cx="1728192" cy="897285"/>
          </a:xfrm>
        </p:grpSpPr>
        <p:sp>
          <p:nvSpPr>
            <p:cNvPr id="37" name="TextBox 36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sp>
        <p:nvSpPr>
          <p:cNvPr id="39" name="Freeform 38"/>
          <p:cNvSpPr>
            <a:spLocks noChangeAspect="1"/>
          </p:cNvSpPr>
          <p:nvPr/>
        </p:nvSpPr>
        <p:spPr>
          <a:xfrm>
            <a:off x="1242969" y="1779662"/>
            <a:ext cx="653279" cy="65288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Freeform 43"/>
          <p:cNvSpPr/>
          <p:nvPr/>
        </p:nvSpPr>
        <p:spPr>
          <a:xfrm>
            <a:off x="3203848" y="1961860"/>
            <a:ext cx="653280" cy="544063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Freeform 44"/>
          <p:cNvSpPr/>
          <p:nvPr/>
        </p:nvSpPr>
        <p:spPr>
          <a:xfrm>
            <a:off x="6961488" y="1823998"/>
            <a:ext cx="603986" cy="603986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Freeform 45"/>
          <p:cNvSpPr/>
          <p:nvPr/>
        </p:nvSpPr>
        <p:spPr>
          <a:xfrm>
            <a:off x="5076056" y="1880886"/>
            <a:ext cx="653279" cy="551658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6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7C35CC69-3ECE-4392-8ED4-20593C2E297E}"/>
              </a:ext>
            </a:extLst>
          </p:cNvPr>
          <p:cNvGrpSpPr/>
          <p:nvPr/>
        </p:nvGrpSpPr>
        <p:grpSpPr>
          <a:xfrm>
            <a:off x="640135" y="1457126"/>
            <a:ext cx="2294813" cy="1763908"/>
            <a:chOff x="640135" y="1457126"/>
            <a:chExt cx="2294813" cy="1763908"/>
          </a:xfrm>
        </p:grpSpPr>
        <p:sp>
          <p:nvSpPr>
            <p:cNvPr id="8" name="Rounded Rectangle 7"/>
            <p:cNvSpPr/>
            <p:nvPr/>
          </p:nvSpPr>
          <p:spPr>
            <a:xfrm>
              <a:off x="640135" y="1457126"/>
              <a:ext cx="2069491" cy="111782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65457" y="2270619"/>
              <a:ext cx="2069491" cy="95041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25625" y="1599516"/>
            <a:ext cx="1750504" cy="511141"/>
            <a:chOff x="3130993" y="4305850"/>
            <a:chExt cx="1715538" cy="604696"/>
          </a:xfrm>
        </p:grpSpPr>
        <p:sp>
          <p:nvSpPr>
            <p:cNvPr id="14" name="TextBox 13"/>
            <p:cNvSpPr txBox="1"/>
            <p:nvPr/>
          </p:nvSpPr>
          <p:spPr>
            <a:xfrm>
              <a:off x="3134992" y="4582849"/>
              <a:ext cx="1711539" cy="327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30993" y="4305850"/>
              <a:ext cx="1715537" cy="327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69609" y="2422324"/>
            <a:ext cx="1684444" cy="666054"/>
            <a:chOff x="4496824" y="2092390"/>
            <a:chExt cx="2461052" cy="787963"/>
          </a:xfrm>
        </p:grpSpPr>
        <p:sp>
          <p:nvSpPr>
            <p:cNvPr id="12" name="Text Placeholder 12"/>
            <p:cNvSpPr txBox="1">
              <a:spLocks/>
            </p:cNvSpPr>
            <p:nvPr/>
          </p:nvSpPr>
          <p:spPr>
            <a:xfrm>
              <a:off x="4496824" y="2413617"/>
              <a:ext cx="2461052" cy="46673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 Placeholder 13"/>
            <p:cNvSpPr txBox="1">
              <a:spLocks/>
            </p:cNvSpPr>
            <p:nvPr/>
          </p:nvSpPr>
          <p:spPr>
            <a:xfrm>
              <a:off x="4496824" y="2092390"/>
              <a:ext cx="2461052" cy="30532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xmlns="" id="{C53DBCC3-4719-485D-AB97-A8141A91B4C9}"/>
              </a:ext>
            </a:extLst>
          </p:cNvPr>
          <p:cNvGrpSpPr/>
          <p:nvPr/>
        </p:nvGrpSpPr>
        <p:grpSpPr>
          <a:xfrm>
            <a:off x="3424425" y="1457126"/>
            <a:ext cx="2294813" cy="1763908"/>
            <a:chOff x="3424425" y="1457126"/>
            <a:chExt cx="2294813" cy="1763908"/>
          </a:xfrm>
        </p:grpSpPr>
        <p:sp>
          <p:nvSpPr>
            <p:cNvPr id="17" name="Rounded Rectangle 16"/>
            <p:cNvSpPr/>
            <p:nvPr/>
          </p:nvSpPr>
          <p:spPr>
            <a:xfrm>
              <a:off x="3424425" y="1457126"/>
              <a:ext cx="2069491" cy="111782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649747" y="2270619"/>
              <a:ext cx="2069491" cy="95041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09915" y="1599516"/>
            <a:ext cx="1750504" cy="511141"/>
            <a:chOff x="3130993" y="4305850"/>
            <a:chExt cx="1715538" cy="604696"/>
          </a:xfrm>
        </p:grpSpPr>
        <p:sp>
          <p:nvSpPr>
            <p:cNvPr id="23" name="TextBox 22"/>
            <p:cNvSpPr txBox="1"/>
            <p:nvPr/>
          </p:nvSpPr>
          <p:spPr>
            <a:xfrm>
              <a:off x="3134992" y="4582849"/>
              <a:ext cx="1711539" cy="327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30993" y="4305850"/>
              <a:ext cx="1715537" cy="327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53899" y="2422324"/>
            <a:ext cx="1684444" cy="666054"/>
            <a:chOff x="4496824" y="2092390"/>
            <a:chExt cx="2461052" cy="787963"/>
          </a:xfrm>
        </p:grpSpPr>
        <p:sp>
          <p:nvSpPr>
            <p:cNvPr id="21" name="Text Placeholder 12"/>
            <p:cNvSpPr txBox="1">
              <a:spLocks/>
            </p:cNvSpPr>
            <p:nvPr/>
          </p:nvSpPr>
          <p:spPr>
            <a:xfrm>
              <a:off x="4496824" y="2413617"/>
              <a:ext cx="2461052" cy="46673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 Placeholder 13"/>
            <p:cNvSpPr txBox="1">
              <a:spLocks/>
            </p:cNvSpPr>
            <p:nvPr/>
          </p:nvSpPr>
          <p:spPr>
            <a:xfrm>
              <a:off x="4496824" y="2092390"/>
              <a:ext cx="2461052" cy="30532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6B21EB6E-36AC-489F-BDB9-7923A6A5D41C}"/>
              </a:ext>
            </a:extLst>
          </p:cNvPr>
          <p:cNvGrpSpPr/>
          <p:nvPr/>
        </p:nvGrpSpPr>
        <p:grpSpPr>
          <a:xfrm>
            <a:off x="6208715" y="1457126"/>
            <a:ext cx="2294813" cy="1763908"/>
            <a:chOff x="6208715" y="1457126"/>
            <a:chExt cx="2294813" cy="1763908"/>
          </a:xfrm>
        </p:grpSpPr>
        <p:sp>
          <p:nvSpPr>
            <p:cNvPr id="26" name="Rounded Rectangle 25"/>
            <p:cNvSpPr/>
            <p:nvPr/>
          </p:nvSpPr>
          <p:spPr>
            <a:xfrm>
              <a:off x="6208715" y="1457126"/>
              <a:ext cx="2069491" cy="111782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34037" y="2270619"/>
              <a:ext cx="2069491" cy="95041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94205" y="1599516"/>
            <a:ext cx="1750504" cy="511141"/>
            <a:chOff x="3130993" y="4305850"/>
            <a:chExt cx="1715538" cy="604696"/>
          </a:xfrm>
        </p:grpSpPr>
        <p:sp>
          <p:nvSpPr>
            <p:cNvPr id="32" name="TextBox 31"/>
            <p:cNvSpPr txBox="1"/>
            <p:nvPr/>
          </p:nvSpPr>
          <p:spPr>
            <a:xfrm>
              <a:off x="3134992" y="4582849"/>
              <a:ext cx="1711539" cy="327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30993" y="4305850"/>
              <a:ext cx="1715537" cy="327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38189" y="2422324"/>
            <a:ext cx="1684444" cy="666054"/>
            <a:chOff x="4496824" y="2092390"/>
            <a:chExt cx="2461052" cy="787963"/>
          </a:xfrm>
        </p:grpSpPr>
        <p:sp>
          <p:nvSpPr>
            <p:cNvPr id="30" name="Text Placeholder 12"/>
            <p:cNvSpPr txBox="1">
              <a:spLocks/>
            </p:cNvSpPr>
            <p:nvPr/>
          </p:nvSpPr>
          <p:spPr>
            <a:xfrm>
              <a:off x="4496824" y="2413617"/>
              <a:ext cx="2461052" cy="46673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 Placeholder 13"/>
            <p:cNvSpPr txBox="1">
              <a:spLocks/>
            </p:cNvSpPr>
            <p:nvPr/>
          </p:nvSpPr>
          <p:spPr>
            <a:xfrm>
              <a:off x="4496824" y="2092390"/>
              <a:ext cx="2461052" cy="30532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sp>
        <p:nvSpPr>
          <p:cNvPr id="34" name="Right Arrow 33"/>
          <p:cNvSpPr/>
          <p:nvPr/>
        </p:nvSpPr>
        <p:spPr>
          <a:xfrm>
            <a:off x="2789493" y="1729842"/>
            <a:ext cx="554339" cy="48463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5577628" y="1729842"/>
            <a:ext cx="554339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Rounded Rectangle 35"/>
          <p:cNvSpPr/>
          <p:nvPr/>
        </p:nvSpPr>
        <p:spPr>
          <a:xfrm>
            <a:off x="619392" y="3463262"/>
            <a:ext cx="7884136" cy="1140238"/>
          </a:xfrm>
          <a:prstGeom prst="roundRect">
            <a:avLst>
              <a:gd name="adj" fmla="val 32702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331640" y="3617882"/>
            <a:ext cx="6624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lectus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pharetra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efficitur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ornare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neque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Integer et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felis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Integer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tempor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dignissim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luctus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faucibus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8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46613" y="2119487"/>
            <a:ext cx="2087688" cy="1820966"/>
            <a:chOff x="5248647" y="1608813"/>
            <a:chExt cx="970807" cy="846777"/>
          </a:xfrm>
        </p:grpSpPr>
        <p:sp>
          <p:nvSpPr>
            <p:cNvPr id="8" name="Oval 7"/>
            <p:cNvSpPr/>
            <p:nvPr/>
          </p:nvSpPr>
          <p:spPr>
            <a:xfrm>
              <a:off x="5248647" y="1608813"/>
              <a:ext cx="846777" cy="846777"/>
            </a:xfrm>
            <a:prstGeom prst="ellipse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392663" y="1622672"/>
              <a:ext cx="826791" cy="8267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91543" y="3017826"/>
            <a:ext cx="1601067" cy="678649"/>
            <a:chOff x="1391543" y="3698889"/>
            <a:chExt cx="1601067" cy="678649"/>
          </a:xfrm>
        </p:grpSpPr>
        <p:sp>
          <p:nvSpPr>
            <p:cNvPr id="12" name="TextBox 11"/>
            <p:cNvSpPr txBox="1"/>
            <p:nvPr/>
          </p:nvSpPr>
          <p:spPr>
            <a:xfrm>
              <a:off x="1391543" y="369888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01068" y="391587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</a:t>
              </a:r>
            </a:p>
            <a:p>
              <a:pPr algn="ctr"/>
              <a:r>
                <a:rPr lang="tr-TR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58224" y="2284540"/>
            <a:ext cx="920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16253" y="4065334"/>
            <a:ext cx="2357003" cy="738664"/>
            <a:chOff x="2551705" y="4283314"/>
            <a:chExt cx="2357003" cy="738664"/>
          </a:xfrm>
        </p:grpSpPr>
        <p:sp>
          <p:nvSpPr>
            <p:cNvPr id="16" name="TextBox 15"/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43041" y="1814355"/>
            <a:ext cx="2087688" cy="1820966"/>
            <a:chOff x="5248647" y="1608813"/>
            <a:chExt cx="970807" cy="846777"/>
          </a:xfrm>
        </p:grpSpPr>
        <p:sp>
          <p:nvSpPr>
            <p:cNvPr id="19" name="Oval 18"/>
            <p:cNvSpPr/>
            <p:nvPr/>
          </p:nvSpPr>
          <p:spPr>
            <a:xfrm>
              <a:off x="5248647" y="1608813"/>
              <a:ext cx="846777" cy="846777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392663" y="1622672"/>
              <a:ext cx="826791" cy="8267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04745" y="2704303"/>
            <a:ext cx="1601067" cy="678649"/>
            <a:chOff x="3233964" y="1954419"/>
            <a:chExt cx="1601067" cy="678649"/>
          </a:xfrm>
        </p:grpSpPr>
        <p:sp>
          <p:nvSpPr>
            <p:cNvPr id="22" name="TextBox 21"/>
            <p:cNvSpPr txBox="1"/>
            <p:nvPr/>
          </p:nvSpPr>
          <p:spPr>
            <a:xfrm>
              <a:off x="3233964" y="195441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</a:t>
              </a:r>
            </a:p>
            <a:p>
              <a:pPr algn="ctr"/>
              <a:r>
                <a:rPr lang="tr-T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948545" y="1979408"/>
            <a:ext cx="920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12680" y="3791959"/>
            <a:ext cx="2357003" cy="738664"/>
            <a:chOff x="2551705" y="4283314"/>
            <a:chExt cx="2357003" cy="738664"/>
          </a:xfrm>
        </p:grpSpPr>
        <p:sp>
          <p:nvSpPr>
            <p:cNvPr id="26" name="TextBox 25"/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39468" y="1509222"/>
            <a:ext cx="2087688" cy="1820966"/>
            <a:chOff x="5248647" y="1608813"/>
            <a:chExt cx="970807" cy="846777"/>
          </a:xfrm>
        </p:grpSpPr>
        <p:sp>
          <p:nvSpPr>
            <p:cNvPr id="29" name="Oval 28"/>
            <p:cNvSpPr/>
            <p:nvPr/>
          </p:nvSpPr>
          <p:spPr>
            <a:xfrm>
              <a:off x="5248647" y="1608813"/>
              <a:ext cx="846777" cy="846777"/>
            </a:xfrm>
            <a:prstGeom prst="ellipse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5392663" y="1622672"/>
              <a:ext cx="826791" cy="8267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52350" y="2390781"/>
            <a:ext cx="1601067" cy="678649"/>
            <a:chOff x="3233964" y="1954419"/>
            <a:chExt cx="1601067" cy="678649"/>
          </a:xfrm>
        </p:grpSpPr>
        <p:sp>
          <p:nvSpPr>
            <p:cNvPr id="32" name="TextBox 31"/>
            <p:cNvSpPr txBox="1"/>
            <p:nvPr/>
          </p:nvSpPr>
          <p:spPr>
            <a:xfrm>
              <a:off x="3233964" y="195441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</a:t>
              </a:r>
            </a:p>
            <a:p>
              <a:pPr algn="ctr"/>
              <a:r>
                <a:rPr lang="tr-T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549459" y="1697203"/>
            <a:ext cx="920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25795" y="3491153"/>
            <a:ext cx="2357003" cy="738664"/>
            <a:chOff x="2551705" y="4283314"/>
            <a:chExt cx="2357003" cy="738664"/>
          </a:xfrm>
        </p:grpSpPr>
        <p:sp>
          <p:nvSpPr>
            <p:cNvPr id="36" name="TextBox 35"/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Freeform 37"/>
          <p:cNvSpPr>
            <a:spLocks noChangeAspect="1"/>
          </p:cNvSpPr>
          <p:nvPr/>
        </p:nvSpPr>
        <p:spPr>
          <a:xfrm>
            <a:off x="2204857" y="2401904"/>
            <a:ext cx="454505" cy="454229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Freeform 38"/>
          <p:cNvSpPr/>
          <p:nvPr/>
        </p:nvSpPr>
        <p:spPr>
          <a:xfrm>
            <a:off x="4895180" y="2212644"/>
            <a:ext cx="454505" cy="378520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Freeform 42"/>
          <p:cNvSpPr/>
          <p:nvPr/>
        </p:nvSpPr>
        <p:spPr>
          <a:xfrm>
            <a:off x="7469572" y="1819485"/>
            <a:ext cx="420211" cy="420211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9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4139952" y="1347614"/>
            <a:ext cx="2808312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7"/>
          <p:cNvSpPr/>
          <p:nvPr/>
        </p:nvSpPr>
        <p:spPr>
          <a:xfrm>
            <a:off x="4344239" y="1402858"/>
            <a:ext cx="436315" cy="43631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694715" y="2000777"/>
            <a:ext cx="2981741" cy="673514"/>
            <a:chOff x="2113657" y="4283314"/>
            <a:chExt cx="3647460" cy="673514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94715" y="2858957"/>
            <a:ext cx="2981741" cy="673514"/>
            <a:chOff x="2113657" y="4283314"/>
            <a:chExt cx="3647460" cy="673514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94715" y="3717137"/>
            <a:ext cx="2981741" cy="673514"/>
            <a:chOff x="2113657" y="4283314"/>
            <a:chExt cx="3647460" cy="673514"/>
          </a:xfrm>
        </p:grpSpPr>
        <p:sp>
          <p:nvSpPr>
            <p:cNvPr id="22" name="TextBox 21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02335" y="1388325"/>
            <a:ext cx="1571385" cy="493983"/>
            <a:chOff x="4932039" y="1388325"/>
            <a:chExt cx="1931425" cy="493983"/>
          </a:xfrm>
        </p:grpSpPr>
        <p:sp>
          <p:nvSpPr>
            <p:cNvPr id="24" name="TextBox 23"/>
            <p:cNvSpPr txBox="1"/>
            <p:nvPr/>
          </p:nvSpPr>
          <p:spPr>
            <a:xfrm>
              <a:off x="4932039" y="1388325"/>
              <a:ext cx="1931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32039" y="1605309"/>
              <a:ext cx="1931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Text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>
            <a:off x="5100790" y="2202704"/>
            <a:ext cx="363101" cy="454327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>
            <a:off x="5045875" y="3909905"/>
            <a:ext cx="472931" cy="472644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Freeform 30"/>
          <p:cNvSpPr/>
          <p:nvPr/>
        </p:nvSpPr>
        <p:spPr>
          <a:xfrm>
            <a:off x="5045874" y="3091114"/>
            <a:ext cx="472932" cy="39386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4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8430" y="1419623"/>
            <a:ext cx="4419436" cy="1500643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184564" y="3102858"/>
            <a:ext cx="4419436" cy="1500643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568430" y="1419623"/>
            <a:ext cx="4419436" cy="45019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4184564" y="3102858"/>
            <a:ext cx="4419436" cy="450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Bent-Up Arrow 10"/>
          <p:cNvSpPr/>
          <p:nvPr/>
        </p:nvSpPr>
        <p:spPr>
          <a:xfrm flipH="1">
            <a:off x="2615664" y="2934649"/>
            <a:ext cx="1568900" cy="814783"/>
          </a:xfrm>
          <a:prstGeom prst="bentUpArrow">
            <a:avLst>
              <a:gd name="adj1" fmla="val 25795"/>
              <a:gd name="adj2" fmla="val 28007"/>
              <a:gd name="adj3" fmla="val 3702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Bent-Up Arrow 11"/>
          <p:cNvSpPr/>
          <p:nvPr/>
        </p:nvSpPr>
        <p:spPr>
          <a:xfrm rot="10800000" flipH="1">
            <a:off x="4987866" y="2288396"/>
            <a:ext cx="1568900" cy="814783"/>
          </a:xfrm>
          <a:prstGeom prst="bentUpArrow">
            <a:avLst>
              <a:gd name="adj1" fmla="val 25795"/>
              <a:gd name="adj2" fmla="val 28007"/>
              <a:gd name="adj3" fmla="val 3702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31698" y="1984060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96500" y="3664717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1698" y="1516618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6500" y="3193944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54031" y="1638050"/>
            <a:ext cx="2119909" cy="638986"/>
            <a:chOff x="2079598" y="4324401"/>
            <a:chExt cx="3303211" cy="638986"/>
          </a:xfrm>
        </p:grpSpPr>
        <p:sp>
          <p:nvSpPr>
            <p:cNvPr id="18" name="TextBox 17"/>
            <p:cNvSpPr txBox="1"/>
            <p:nvPr/>
          </p:nvSpPr>
          <p:spPr>
            <a:xfrm>
              <a:off x="2098435" y="4501722"/>
              <a:ext cx="3255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4234" y="3602367"/>
            <a:ext cx="2119909" cy="638986"/>
            <a:chOff x="2079598" y="4324401"/>
            <a:chExt cx="3303211" cy="638986"/>
          </a:xfrm>
        </p:grpSpPr>
        <p:sp>
          <p:nvSpPr>
            <p:cNvPr id="21" name="TextBox 20"/>
            <p:cNvSpPr txBox="1"/>
            <p:nvPr/>
          </p:nvSpPr>
          <p:spPr>
            <a:xfrm>
              <a:off x="2098435" y="4501722"/>
              <a:ext cx="3255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2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412449" y="1840029"/>
            <a:ext cx="2288874" cy="2288874"/>
            <a:chOff x="2643166" y="1649191"/>
            <a:chExt cx="3834950" cy="3834950"/>
          </a:xfrm>
        </p:grpSpPr>
        <p:sp>
          <p:nvSpPr>
            <p:cNvPr id="7" name="Oval 6"/>
            <p:cNvSpPr/>
            <p:nvPr/>
          </p:nvSpPr>
          <p:spPr>
            <a:xfrm>
              <a:off x="3570641" y="2576666"/>
              <a:ext cx="1980000" cy="1980000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643166" y="1649191"/>
              <a:ext cx="3834950" cy="3834950"/>
              <a:chOff x="2500375" y="1715866"/>
              <a:chExt cx="3834950" cy="3834950"/>
            </a:xfrm>
          </p:grpSpPr>
          <p:sp>
            <p:nvSpPr>
              <p:cNvPr id="9" name="Up-Down Arrow 8"/>
              <p:cNvSpPr/>
              <p:nvPr/>
            </p:nvSpPr>
            <p:spPr>
              <a:xfrm>
                <a:off x="3903660" y="1715866"/>
                <a:ext cx="1028380" cy="3834950"/>
              </a:xfrm>
              <a:prstGeom prst="upDown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Up-Down Arrow 9"/>
              <p:cNvSpPr/>
              <p:nvPr/>
            </p:nvSpPr>
            <p:spPr>
              <a:xfrm rot="3600000">
                <a:off x="3903660" y="1715866"/>
                <a:ext cx="1028380" cy="3834950"/>
              </a:xfrm>
              <a:prstGeom prst="upDownArrow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Up-Down Arrow 10"/>
              <p:cNvSpPr/>
              <p:nvPr/>
            </p:nvSpPr>
            <p:spPr>
              <a:xfrm rot="7200000">
                <a:off x="3903660" y="1715866"/>
                <a:ext cx="1028380" cy="3834950"/>
              </a:xfrm>
              <a:prstGeom prst="upDown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3768641" y="2774666"/>
              <a:ext cx="1584000" cy="158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91464" y="2439139"/>
            <a:ext cx="2895121" cy="710089"/>
            <a:chOff x="6210995" y="1433695"/>
            <a:chExt cx="1822908" cy="505174"/>
          </a:xfrm>
        </p:grpSpPr>
        <p:sp>
          <p:nvSpPr>
            <p:cNvPr id="26" name="TextBox 25"/>
            <p:cNvSpPr txBox="1"/>
            <p:nvPr/>
          </p:nvSpPr>
          <p:spPr>
            <a:xfrm>
              <a:off x="6210998" y="1433695"/>
              <a:ext cx="182290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10995" y="1610430"/>
              <a:ext cx="182290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03746" y="1317997"/>
            <a:ext cx="3008214" cy="710089"/>
            <a:chOff x="6210996" y="1433695"/>
            <a:chExt cx="2293412" cy="505174"/>
          </a:xfrm>
        </p:grpSpPr>
        <p:sp>
          <p:nvSpPr>
            <p:cNvPr id="32" name="TextBox 31"/>
            <p:cNvSpPr txBox="1"/>
            <p:nvPr/>
          </p:nvSpPr>
          <p:spPr>
            <a:xfrm>
              <a:off x="6210998" y="1433695"/>
              <a:ext cx="2293410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0996" y="1610430"/>
              <a:ext cx="2293410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1464" y="3560282"/>
            <a:ext cx="2895121" cy="710089"/>
            <a:chOff x="6210995" y="1433695"/>
            <a:chExt cx="1822908" cy="505174"/>
          </a:xfrm>
        </p:grpSpPr>
        <p:sp>
          <p:nvSpPr>
            <p:cNvPr id="36" name="TextBox 35"/>
            <p:cNvSpPr txBox="1"/>
            <p:nvPr/>
          </p:nvSpPr>
          <p:spPr>
            <a:xfrm>
              <a:off x="6210998" y="1433695"/>
              <a:ext cx="182290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10995" y="1610430"/>
              <a:ext cx="182290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49876" y="1779662"/>
            <a:ext cx="2895121" cy="710089"/>
            <a:chOff x="6210995" y="1433695"/>
            <a:chExt cx="1822908" cy="505174"/>
          </a:xfrm>
        </p:grpSpPr>
        <p:sp>
          <p:nvSpPr>
            <p:cNvPr id="39" name="TextBox 38"/>
            <p:cNvSpPr txBox="1"/>
            <p:nvPr/>
          </p:nvSpPr>
          <p:spPr>
            <a:xfrm>
              <a:off x="6210998" y="1433695"/>
              <a:ext cx="182290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10995" y="1610430"/>
              <a:ext cx="182290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17518" y="3990403"/>
            <a:ext cx="3008214" cy="710089"/>
            <a:chOff x="6210996" y="1433695"/>
            <a:chExt cx="2293412" cy="505174"/>
          </a:xfrm>
        </p:grpSpPr>
        <p:sp>
          <p:nvSpPr>
            <p:cNvPr id="42" name="TextBox 41"/>
            <p:cNvSpPr txBox="1"/>
            <p:nvPr/>
          </p:nvSpPr>
          <p:spPr>
            <a:xfrm>
              <a:off x="6210998" y="1433695"/>
              <a:ext cx="2293410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10996" y="1610430"/>
              <a:ext cx="2293410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649876" y="2885033"/>
            <a:ext cx="2895121" cy="710089"/>
            <a:chOff x="6210995" y="1433695"/>
            <a:chExt cx="1822908" cy="505174"/>
          </a:xfrm>
        </p:grpSpPr>
        <p:sp>
          <p:nvSpPr>
            <p:cNvPr id="45" name="TextBox 44"/>
            <p:cNvSpPr txBox="1"/>
            <p:nvPr/>
          </p:nvSpPr>
          <p:spPr>
            <a:xfrm>
              <a:off x="6210998" y="1433695"/>
              <a:ext cx="182290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10995" y="1610430"/>
              <a:ext cx="182290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</p:grpSp>
      <p:sp>
        <p:nvSpPr>
          <p:cNvPr id="29" name="Oval 50"/>
          <p:cNvSpPr/>
          <p:nvPr/>
        </p:nvSpPr>
        <p:spPr>
          <a:xfrm>
            <a:off x="4291016" y="2684182"/>
            <a:ext cx="531740" cy="600567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1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Chart 2">
            <a:extLst>
              <a:ext uri="{FF2B5EF4-FFF2-40B4-BE49-F238E27FC236}">
                <a16:creationId xmlns:a16="http://schemas.microsoft.com/office/drawing/2014/main" xmlns="" id="{06AE7AB1-2FF2-4313-82B7-CFEF866CC4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9044287"/>
              </p:ext>
            </p:extLst>
          </p:nvPr>
        </p:nvGraphicFramePr>
        <p:xfrm>
          <a:off x="2796953" y="1385240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4" name="Chart 2">
            <a:extLst>
              <a:ext uri="{FF2B5EF4-FFF2-40B4-BE49-F238E27FC236}">
                <a16:creationId xmlns:a16="http://schemas.microsoft.com/office/drawing/2014/main" xmlns="" id="{E5BE1811-3869-48F2-8589-DA4D1241F2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057595"/>
              </p:ext>
            </p:extLst>
          </p:nvPr>
        </p:nvGraphicFramePr>
        <p:xfrm>
          <a:off x="6732700" y="1385240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5" name="Chart 2">
            <a:extLst>
              <a:ext uri="{FF2B5EF4-FFF2-40B4-BE49-F238E27FC236}">
                <a16:creationId xmlns:a16="http://schemas.microsoft.com/office/drawing/2014/main" xmlns="" id="{C2527060-63EC-409D-98FD-CD23EC3EBF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04052"/>
              </p:ext>
            </p:extLst>
          </p:nvPr>
        </p:nvGraphicFramePr>
        <p:xfrm>
          <a:off x="4764827" y="1385240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6" name="Chart 2">
            <a:extLst>
              <a:ext uri="{FF2B5EF4-FFF2-40B4-BE49-F238E27FC236}">
                <a16:creationId xmlns:a16="http://schemas.microsoft.com/office/drawing/2014/main" xmlns="" id="{F08C1276-9358-4C22-84A5-717C2D0DAF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786107"/>
              </p:ext>
            </p:extLst>
          </p:nvPr>
        </p:nvGraphicFramePr>
        <p:xfrm>
          <a:off x="829079" y="1385240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8880" y="1825412"/>
            <a:ext cx="122715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2782" y="1825412"/>
            <a:ext cx="122715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684" y="1825412"/>
            <a:ext cx="122715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0585" y="1825412"/>
            <a:ext cx="122715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33" y="3435846"/>
            <a:ext cx="9139767" cy="1707654"/>
          </a:xfrm>
          <a:prstGeom prst="rect">
            <a:avLst/>
          </a:pr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17429" y="2912718"/>
            <a:ext cx="176622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5303" y="2912718"/>
            <a:ext cx="176622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3177" y="2912718"/>
            <a:ext cx="176622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1050" y="2912718"/>
            <a:ext cx="176622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36446" y="3677748"/>
            <a:ext cx="1728192" cy="897285"/>
            <a:chOff x="1062658" y="3986014"/>
            <a:chExt cx="1728192" cy="897285"/>
          </a:xfrm>
        </p:grpSpPr>
        <p:sp>
          <p:nvSpPr>
            <p:cNvPr id="23" name="TextBox 2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04320" y="3677748"/>
            <a:ext cx="1728192" cy="897285"/>
            <a:chOff x="1062658" y="3986014"/>
            <a:chExt cx="1728192" cy="897285"/>
          </a:xfrm>
        </p:grpSpPr>
        <p:sp>
          <p:nvSpPr>
            <p:cNvPr id="26" name="TextBox 2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72194" y="3677748"/>
            <a:ext cx="1728192" cy="897285"/>
            <a:chOff x="1062658" y="3986014"/>
            <a:chExt cx="1728192" cy="897285"/>
          </a:xfrm>
        </p:grpSpPr>
        <p:sp>
          <p:nvSpPr>
            <p:cNvPr id="29" name="TextBox 2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640067" y="3677748"/>
            <a:ext cx="1728192" cy="897285"/>
            <a:chOff x="1062658" y="3986014"/>
            <a:chExt cx="1728192" cy="897285"/>
          </a:xfrm>
        </p:grpSpPr>
        <p:sp>
          <p:nvSpPr>
            <p:cNvPr id="32" name="TextBox 31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sp>
        <p:nvSpPr>
          <p:cNvPr id="8" name="Donut 7"/>
          <p:cNvSpPr/>
          <p:nvPr/>
        </p:nvSpPr>
        <p:spPr>
          <a:xfrm>
            <a:off x="914335" y="2246214"/>
            <a:ext cx="288032" cy="288032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Donut 34"/>
          <p:cNvSpPr/>
          <p:nvPr/>
        </p:nvSpPr>
        <p:spPr>
          <a:xfrm>
            <a:off x="3059832" y="2427734"/>
            <a:ext cx="288032" cy="288032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Donut 35"/>
          <p:cNvSpPr/>
          <p:nvPr/>
        </p:nvSpPr>
        <p:spPr>
          <a:xfrm>
            <a:off x="5848557" y="2371424"/>
            <a:ext cx="288032" cy="288032"/>
          </a:xfrm>
          <a:prstGeom prst="don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Donut 36"/>
          <p:cNvSpPr/>
          <p:nvPr/>
        </p:nvSpPr>
        <p:spPr>
          <a:xfrm>
            <a:off x="6732700" y="2025663"/>
            <a:ext cx="288032" cy="288032"/>
          </a:xfrm>
          <a:prstGeom prst="don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76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502896" y="2390230"/>
            <a:ext cx="2858417" cy="2193393"/>
            <a:chOff x="626278" y="1419622"/>
            <a:chExt cx="7812251" cy="2193393"/>
          </a:xfrm>
          <a:solidFill>
            <a:schemeClr val="bg1">
              <a:lumMod val="85000"/>
            </a:schemeClr>
          </a:solidFill>
        </p:grpSpPr>
        <p:sp>
          <p:nvSpPr>
            <p:cNvPr id="36" name="Rectangle 35"/>
            <p:cNvSpPr/>
            <p:nvPr/>
          </p:nvSpPr>
          <p:spPr>
            <a:xfrm>
              <a:off x="626278" y="1419622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6278" y="1994753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6278" y="2569884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6278" y="3145015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580112" y="2391527"/>
            <a:ext cx="2858417" cy="2193393"/>
            <a:chOff x="626278" y="1419622"/>
            <a:chExt cx="7812251" cy="2193393"/>
          </a:xfrm>
          <a:solidFill>
            <a:schemeClr val="bg1">
              <a:lumMod val="85000"/>
            </a:schemeClr>
          </a:solidFill>
        </p:grpSpPr>
        <p:sp>
          <p:nvSpPr>
            <p:cNvPr id="8" name="Rectangle 7"/>
            <p:cNvSpPr/>
            <p:nvPr/>
          </p:nvSpPr>
          <p:spPr>
            <a:xfrm>
              <a:off x="626278" y="1419622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6278" y="1994753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6278" y="2569884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6278" y="3145015"/>
              <a:ext cx="7812251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34198" y="4200314"/>
            <a:ext cx="18103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819" y="3624748"/>
            <a:ext cx="17937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819" y="3049182"/>
            <a:ext cx="17937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818" y="2473616"/>
            <a:ext cx="180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717246394"/>
              </p:ext>
            </p:extLst>
          </p:nvPr>
        </p:nvGraphicFramePr>
        <p:xfrm>
          <a:off x="5512166" y="2198128"/>
          <a:ext cx="2948266" cy="2585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3509756727"/>
              </p:ext>
            </p:extLst>
          </p:nvPr>
        </p:nvGraphicFramePr>
        <p:xfrm>
          <a:off x="2438934" y="2191997"/>
          <a:ext cx="2948266" cy="2591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4"/>
          <p:cNvSpPr txBox="1"/>
          <p:nvPr/>
        </p:nvSpPr>
        <p:spPr>
          <a:xfrm>
            <a:off x="3997765" y="247361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14"/>
          <p:cNvSpPr txBox="1"/>
          <p:nvPr/>
        </p:nvSpPr>
        <p:spPr>
          <a:xfrm>
            <a:off x="3906227" y="362474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14"/>
          <p:cNvSpPr txBox="1"/>
          <p:nvPr/>
        </p:nvSpPr>
        <p:spPr>
          <a:xfrm>
            <a:off x="3834668" y="421756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14"/>
          <p:cNvSpPr txBox="1"/>
          <p:nvPr/>
        </p:nvSpPr>
        <p:spPr>
          <a:xfrm>
            <a:off x="4357805" y="304918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14"/>
          <p:cNvSpPr txBox="1"/>
          <p:nvPr/>
        </p:nvSpPr>
        <p:spPr>
          <a:xfrm>
            <a:off x="7423442" y="423009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7164288" y="364175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14"/>
          <p:cNvSpPr txBox="1"/>
          <p:nvPr/>
        </p:nvSpPr>
        <p:spPr>
          <a:xfrm>
            <a:off x="6711539" y="3065378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12"/>
          <p:cNvSpPr txBox="1"/>
          <p:nvPr/>
        </p:nvSpPr>
        <p:spPr>
          <a:xfrm>
            <a:off x="7864294" y="248900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438934" y="1376492"/>
            <a:ext cx="2831424" cy="923331"/>
            <a:chOff x="2438934" y="1713581"/>
            <a:chExt cx="2831424" cy="923331"/>
          </a:xfrm>
        </p:grpSpPr>
        <p:sp>
          <p:nvSpPr>
            <p:cNvPr id="43" name="TextBox 42"/>
            <p:cNvSpPr txBox="1"/>
            <p:nvPr/>
          </p:nvSpPr>
          <p:spPr>
            <a:xfrm>
              <a:off x="2438934" y="1990581"/>
              <a:ext cx="28314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tempus</a:t>
              </a:r>
              <a:r>
                <a:rPr lang="tr-TR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38934" y="1713581"/>
              <a:ext cx="2818577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95569" y="1376492"/>
            <a:ext cx="2831424" cy="923331"/>
            <a:chOff x="2438934" y="1713581"/>
            <a:chExt cx="2831424" cy="923331"/>
          </a:xfrm>
        </p:grpSpPr>
        <p:sp>
          <p:nvSpPr>
            <p:cNvPr id="46" name="TextBox 45"/>
            <p:cNvSpPr txBox="1"/>
            <p:nvPr/>
          </p:nvSpPr>
          <p:spPr>
            <a:xfrm>
              <a:off x="2438934" y="1990581"/>
              <a:ext cx="28314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tempus</a:t>
              </a:r>
              <a:r>
                <a:rPr lang="tr-TR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38934" y="1713581"/>
              <a:ext cx="2818577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789436" y="1700954"/>
            <a:ext cx="2815011" cy="28150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378804512"/>
              </p:ext>
            </p:extLst>
          </p:nvPr>
        </p:nvGraphicFramePr>
        <p:xfrm>
          <a:off x="5720777" y="1629424"/>
          <a:ext cx="2952328" cy="295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308304" y="3251180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5966" y="2727339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4046" y="1923541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46924"/>
              </p:ext>
            </p:extLst>
          </p:nvPr>
        </p:nvGraphicFramePr>
        <p:xfrm>
          <a:off x="633641" y="2308281"/>
          <a:ext cx="4963871" cy="161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8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18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18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4059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0721"/>
              </p:ext>
            </p:extLst>
          </p:nvPr>
        </p:nvGraphicFramePr>
        <p:xfrm>
          <a:off x="611560" y="1877548"/>
          <a:ext cx="1872208" cy="2742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1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6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45104"/>
              </p:ext>
            </p:extLst>
          </p:nvPr>
        </p:nvGraphicFramePr>
        <p:xfrm>
          <a:off x="2627784" y="1877548"/>
          <a:ext cx="1872208" cy="2750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6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26179"/>
              </p:ext>
            </p:extLst>
          </p:nvPr>
        </p:nvGraphicFramePr>
        <p:xfrm>
          <a:off x="4644008" y="1877548"/>
          <a:ext cx="1872208" cy="2750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6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24598"/>
              </p:ext>
            </p:extLst>
          </p:nvPr>
        </p:nvGraphicFramePr>
        <p:xfrm>
          <a:off x="6660232" y="1877548"/>
          <a:ext cx="1872208" cy="2750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8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6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2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31980"/>
              </p:ext>
            </p:extLst>
          </p:nvPr>
        </p:nvGraphicFramePr>
        <p:xfrm>
          <a:off x="558304" y="1439962"/>
          <a:ext cx="8045695" cy="19153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9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83061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</a:t>
                      </a:r>
                    </a:p>
                    <a:p>
                      <a:pPr algn="ctr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</a:p>
                    <a:p>
                      <a:pPr algn="ctr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Here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06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06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06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061">
                <a:tc vMerge="1">
                  <a:txBody>
                    <a:bodyPr/>
                    <a:lstStyle/>
                    <a:p>
                      <a:pPr algn="ctr"/>
                      <a:endParaRPr lang="ko-KR" alt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2ECA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5555" y="3571056"/>
            <a:ext cx="36720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555" y="3966352"/>
            <a:ext cx="363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ligula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448" y="3561858"/>
            <a:ext cx="36720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448" y="3957154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2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idx="1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idx="10"/>
          </p:nvPr>
        </p:nvSpPr>
        <p:spPr/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Block Arc 14"/>
          <p:cNvSpPr/>
          <p:nvPr/>
        </p:nvSpPr>
        <p:spPr>
          <a:xfrm rot="16200000">
            <a:off x="4259164" y="1762040"/>
            <a:ext cx="625672" cy="62608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75856" y="2581128"/>
            <a:ext cx="2592288" cy="858180"/>
            <a:chOff x="2113657" y="4283314"/>
            <a:chExt cx="3647460" cy="85818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495163"/>
              <a:ext cx="36474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at mi 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tempus</a:t>
              </a:r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14222" y="3755656"/>
            <a:ext cx="731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Etiam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lectus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pharetra ligula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ut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efficitur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ornare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neque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. Lorem ipsum dolor sit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. Integer et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182B55"/>
                </a:solidFill>
                <a:cs typeface="Arial" pitchFamily="34" charset="0"/>
              </a:rPr>
              <a:t>felis</a:t>
            </a:r>
            <a:r>
              <a:rPr lang="en-US" altLang="ko-KR" sz="1200" dirty="0">
                <a:solidFill>
                  <a:srgbClr val="182B55"/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6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55576" y="1434967"/>
            <a:ext cx="6408712" cy="3537018"/>
            <a:chOff x="2069296" y="1150160"/>
            <a:chExt cx="6534704" cy="3453339"/>
          </a:xfrm>
        </p:grpSpPr>
        <p:sp>
          <p:nvSpPr>
            <p:cNvPr id="13" name="Rounded Rectangle 12"/>
            <p:cNvSpPr/>
            <p:nvPr/>
          </p:nvSpPr>
          <p:spPr>
            <a:xfrm>
              <a:off x="2069296" y="1150160"/>
              <a:ext cx="6534704" cy="3453339"/>
            </a:xfrm>
            <a:prstGeom prst="roundRect">
              <a:avLst>
                <a:gd name="adj" fmla="val 967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145496" y="1216316"/>
              <a:ext cx="6382304" cy="3321026"/>
            </a:xfrm>
            <a:prstGeom prst="roundRect">
              <a:avLst>
                <a:gd name="adj" fmla="val 967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43608" y="1660285"/>
            <a:ext cx="6264696" cy="2769989"/>
            <a:chOff x="528425" y="1592526"/>
            <a:chExt cx="6160540" cy="2769989"/>
          </a:xfrm>
        </p:grpSpPr>
        <p:sp>
          <p:nvSpPr>
            <p:cNvPr id="7" name="TextBox 6"/>
            <p:cNvSpPr txBox="1"/>
            <p:nvPr/>
          </p:nvSpPr>
          <p:spPr>
            <a:xfrm>
              <a:off x="528425" y="1869525"/>
              <a:ext cx="5664864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tempus,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finibus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justo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bibendum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dolor.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commodo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ligula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erat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ullamcorper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tincidunt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quis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Etiam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dui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lectus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auctor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pharetra ligula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efficitur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ornare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neque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Integer et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auctor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felis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Integer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tempor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dignissim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dui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luctus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faucibus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tr-T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Cras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tristique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quis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vulputate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finibus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libero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est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cursus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metus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volutpat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justo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justo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magna. </a:t>
              </a:r>
              <a:endPara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tr-T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Nulla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tristique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viverra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erat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id tempus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purus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ultrices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Aenean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tincidunt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quam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dui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suscipit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eget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rhoncus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elementum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Donec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rutrum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consequat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interdum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Mauris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eleifend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quam,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lobortis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ex.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Curabitur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molestie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egestas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pharetra. In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fermentum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neque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nec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nisl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volutpat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eleifend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8425" y="1592526"/>
              <a:ext cx="61605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3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4211960" y="1419622"/>
            <a:ext cx="3288065" cy="3456384"/>
            <a:chOff x="2069296" y="1150160"/>
            <a:chExt cx="6630908" cy="3453339"/>
          </a:xfrm>
        </p:grpSpPr>
        <p:sp>
          <p:nvSpPr>
            <p:cNvPr id="28" name="Rounded Rectangle 27"/>
            <p:cNvSpPr/>
            <p:nvPr/>
          </p:nvSpPr>
          <p:spPr>
            <a:xfrm>
              <a:off x="2069296" y="1150160"/>
              <a:ext cx="6630908" cy="3453339"/>
            </a:xfrm>
            <a:prstGeom prst="roundRect">
              <a:avLst>
                <a:gd name="adj" fmla="val 1047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247672" y="1216316"/>
              <a:ext cx="6268912" cy="3321026"/>
            </a:xfrm>
            <a:prstGeom prst="roundRect">
              <a:avLst>
                <a:gd name="adj" fmla="val 93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31273" y="1131590"/>
            <a:ext cx="3288065" cy="3744416"/>
            <a:chOff x="2069296" y="1150160"/>
            <a:chExt cx="6630908" cy="3453339"/>
          </a:xfrm>
        </p:grpSpPr>
        <p:sp>
          <p:nvSpPr>
            <p:cNvPr id="19" name="Rounded Rectangle 18"/>
            <p:cNvSpPr/>
            <p:nvPr/>
          </p:nvSpPr>
          <p:spPr>
            <a:xfrm>
              <a:off x="2069296" y="1150160"/>
              <a:ext cx="6630908" cy="3453339"/>
            </a:xfrm>
            <a:prstGeom prst="roundRect">
              <a:avLst>
                <a:gd name="adj" fmla="val 1047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247672" y="1216316"/>
              <a:ext cx="6268912" cy="3321026"/>
            </a:xfrm>
            <a:prstGeom prst="roundRect">
              <a:avLst>
                <a:gd name="adj" fmla="val 93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4941" y="1448500"/>
            <a:ext cx="2835932" cy="3181138"/>
            <a:chOff x="2227884" y="1330362"/>
            <a:chExt cx="2835932" cy="3181138"/>
          </a:xfrm>
        </p:grpSpPr>
        <p:sp>
          <p:nvSpPr>
            <p:cNvPr id="7" name="TextBox 6"/>
            <p:cNvSpPr txBox="1"/>
            <p:nvPr/>
          </p:nvSpPr>
          <p:spPr>
            <a:xfrm>
              <a:off x="2227884" y="1649178"/>
              <a:ext cx="283593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at mi tempus,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finibus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justo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bibendum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dolor.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commodo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ligula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erat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ullamcorper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tincidunt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quis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Etiam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dui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lectus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auctor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pharetra ligula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efficitur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ornare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neque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tr-T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Lorem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ipsum dolor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Integer et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auctor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felis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Integer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tempor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dignissim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dui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luctus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faucibus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Cras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tristique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quis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vulputate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finibus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libero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est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cursus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metus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sit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volutpat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justo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justo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magna.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27884" y="1330362"/>
              <a:ext cx="28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36726" y="1771800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lectus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pharetra ligula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efficitur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ornare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neque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endParaRPr lang="tr-TR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tr-TR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Lorem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ipsum dolor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Integer et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felis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Integer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tempor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dignissim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luctus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faucibus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Cras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tristique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vulputate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libero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cursus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volutpat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magna.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6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-1215388" y="317530"/>
            <a:ext cx="9144000" cy="576064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Fully Editable Icon Sets : A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5" name="Diamond 5"/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Isosceles Triangle 51"/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Isosceles Triangle 57"/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8" name="Rectangle 7"/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Parallelogram 15"/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Freeform 19"/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30"/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7"/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15"/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Pie 24"/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Parallelogram 30"/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Block Arc 14"/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Block Arc 41"/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Right Triangle 17"/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Oval 27"/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Parallelogram 15"/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ound Same Side Corner Rectangle 21"/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Oval 26"/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Freeform 32"/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10"/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32"/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Trapezoid 13"/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Rounded Rectangle 7"/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Rectangle 18"/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ounded Rectangle 25"/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Chord 14"/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Rounded Rectangle 6"/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Oval 66"/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Isosceles Triangle 13"/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Smiley Face 14"/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Smiley Face 12"/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6" name="Smiley Face 15"/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Oval 37"/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Smiley Face 14"/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ectangle 16"/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Rectangle 9"/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Round Same Side Corner Rectangle 6"/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Frame 17"/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3" name="Rounded Rectangle 5"/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ardrop 1"/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5" name="Rectangle 130"/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6" name="Right Triangle 17"/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Right Triangle 17"/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ight Triangle 17"/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Oval 44"/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6528060-220C-4EE1-B0FD-F0FDF3EB0BCE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9DC751E7-585A-4145-8751-FD02707310E4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-1202844" y="289220"/>
            <a:ext cx="9144000" cy="576064"/>
          </a:xfrm>
        </p:spPr>
        <p:txBody>
          <a:bodyPr/>
          <a:lstStyle/>
          <a:p>
            <a:r>
              <a:rPr lang="en-US" altLang="ko-KR" sz="2800" dirty="0"/>
              <a:t>Fully Editable Icon Sets : B</a:t>
            </a:r>
            <a:endParaRPr lang="ko-KR" altLang="en-US" sz="2800" dirty="0"/>
          </a:p>
        </p:txBody>
      </p:sp>
      <p:sp>
        <p:nvSpPr>
          <p:cNvPr id="15" name="Isosceles Triangle 68"/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Isosceles Triangle 8"/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Donut 8"/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Oval 7"/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Freeform 20"/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5"/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Block Arc 41"/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Round Same Side Corner Rectangle 11"/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Donut 39"/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36"/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ounded Rectangle 7"/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Chord 15"/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Rounded Rectangle 6"/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6"/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6"/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6"/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Teardrop 6"/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Donut 24"/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Chord 38"/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Heart 38"/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 Same Side Corner Rectangle 19"/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23"/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val 31"/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Rectangle 23"/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31"/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ardrop 17"/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ctangle 23"/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Round Same Side Corner Rectangle 8"/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Round Same Side Corner Rectangle 20"/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Donut 87"/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0" name="Donut 90"/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" name="Oval 6"/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Block Arc 25"/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3" name="Block Arc 31"/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Block Arc 10"/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Round Same Side Corner Rectangle 36"/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Oval 21"/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Oval 32"/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A96DF2F-CB70-43C3-8968-150E34AD85B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94E08FF6-1F49-42C5-9CED-7C0A2EAF62B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>
          <a:xfrm>
            <a:off x="-1188640" y="330259"/>
            <a:ext cx="9144000" cy="576064"/>
          </a:xfrm>
        </p:spPr>
        <p:txBody>
          <a:bodyPr/>
          <a:lstStyle/>
          <a:p>
            <a:r>
              <a:rPr lang="en-US" altLang="ko-KR" sz="2800" dirty="0"/>
              <a:t>Fully Editable Icon Sets : C</a:t>
            </a:r>
            <a:endParaRPr lang="ko-KR" altLang="en-US" sz="2800" dirty="0"/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xmlns="" id="{A77247FA-E1BC-4125-9CFA-969C6BFBC585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xmlns="" id="{C8E27746-A38E-454B-AED9-426722AF567E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xmlns="" id="{2956B190-661A-48B0-854F-554E027FC324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xmlns="" id="{31E640F7-2C18-4971-952D-2C53D37DFA95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xmlns="" id="{690C826B-A0F5-48FC-948C-C66F00356CCB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xmlns="" id="{767569FD-9195-4C05-B5F8-C6F651FE5F77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xmlns="" id="{41DF1441-E784-4013-A308-4C0A427217FA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xmlns="" id="{1046DC50-D923-413D-B638-09039F1E9575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xmlns="" id="{32964549-DB97-48CC-A8A2-9FA16ACC6933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xmlns="" id="{4CFCA039-E098-4EC2-8EAA-C1BE83805E21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xmlns="" id="{30E49E53-7D5A-4397-8B91-EBBD226ED2EA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xmlns="" id="{6AE40FAB-3AB3-408F-8C5A-F6EACC22FC53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xmlns="" id="{9E7DA1DC-932A-4DA9-B65D-C8DCA15352F7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xmlns="" id="{DB537F5E-5CD5-4197-AA64-8134D2FA3F57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xmlns="" id="{CEF7158A-9A71-4F76-9E31-864BB5399FBC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xmlns="" id="{F3085179-23E1-455D-8E17-9BC51B6D77FE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xmlns="" id="{5A924DB7-CF77-4732-B5FC-F278CE2D221F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xmlns="" id="{77A772A9-4C8B-4056-B9E3-43466355CF25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xmlns="" id="{0826FAF2-9AE3-4C9E-B7F4-1D1F7BF00DB9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xmlns="" id="{829001FE-F3CB-4D83-8A5F-469B41FC19AC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xmlns="" id="{202E0F2B-D256-4FD8-83FA-ADEB5456112D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xmlns="" id="{0C4E44BC-3CD7-4C36-91C3-D575A2BD1D4D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xmlns="" id="{61B8A9A3-5D43-4D2A-B9BA-606772BC91EA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xmlns="" id="{716CF665-7DF4-4F7A-8738-7C6FA6613C32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xmlns="" id="{57AA7E39-ADA2-495C-B195-E73ACE1A021A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xmlns="" id="{A9DF1813-0D85-427E-BA38-235829AF2581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xmlns="" id="{789BCEA0-8494-4FEE-99B7-48C9F3758968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xmlns="" id="{19F2EB86-268C-4175-B28A-EC31E075231D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xmlns="" id="{954712F6-6F48-48C9-A48D-2DB553340AA3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xmlns="" id="{E3B2A120-A631-46D0-94D6-9C9DA96D78CB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xmlns="" id="{F3BA84E3-0CED-41AF-974E-5A3027C18907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xmlns="" id="{3C2FFB78-4861-422C-8E1F-398A1B318A9B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xmlns="" id="{ADF462F7-4942-4AD6-A583-F3D69EE0D0B2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Oval 25">
            <a:extLst>
              <a:ext uri="{FF2B5EF4-FFF2-40B4-BE49-F238E27FC236}">
                <a16:creationId xmlns:a16="http://schemas.microsoft.com/office/drawing/2014/main" xmlns="" id="{1D0122FA-7E2B-42CB-B3AA-577DF396F7ED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Block Arc 20">
            <a:extLst>
              <a:ext uri="{FF2B5EF4-FFF2-40B4-BE49-F238E27FC236}">
                <a16:creationId xmlns:a16="http://schemas.microsoft.com/office/drawing/2014/main" xmlns="" id="{489887BE-54A9-4A8A-8209-A623C832BCE1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Block Arc 11">
            <a:extLst>
              <a:ext uri="{FF2B5EF4-FFF2-40B4-BE49-F238E27FC236}">
                <a16:creationId xmlns:a16="http://schemas.microsoft.com/office/drawing/2014/main" xmlns="" id="{50227929-9908-4368-BA42-DB53FCCD6576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5" name="Rectangle 21">
            <a:extLst>
              <a:ext uri="{FF2B5EF4-FFF2-40B4-BE49-F238E27FC236}">
                <a16:creationId xmlns:a16="http://schemas.microsoft.com/office/drawing/2014/main" xmlns="" id="{26DB7C10-176B-40B2-A34C-233593FF21B4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Round Same Side Corner Rectangle 8">
            <a:extLst>
              <a:ext uri="{FF2B5EF4-FFF2-40B4-BE49-F238E27FC236}">
                <a16:creationId xmlns:a16="http://schemas.microsoft.com/office/drawing/2014/main" xmlns="" id="{6373D608-74DF-4242-830F-86D7DC4059E3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51">
            <a:extLst>
              <a:ext uri="{FF2B5EF4-FFF2-40B4-BE49-F238E27FC236}">
                <a16:creationId xmlns:a16="http://schemas.microsoft.com/office/drawing/2014/main" xmlns="" id="{3A1EE16D-3630-4833-9B7B-FB53FC8E5D53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Isosceles Triangle 5">
            <a:extLst>
              <a:ext uri="{FF2B5EF4-FFF2-40B4-BE49-F238E27FC236}">
                <a16:creationId xmlns:a16="http://schemas.microsoft.com/office/drawing/2014/main" xmlns="" id="{4F603D36-724D-4646-AB10-C42F60A0462C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rapezoid 22">
            <a:extLst>
              <a:ext uri="{FF2B5EF4-FFF2-40B4-BE49-F238E27FC236}">
                <a16:creationId xmlns:a16="http://schemas.microsoft.com/office/drawing/2014/main" xmlns="" id="{B2CA6BE7-5A51-4FB0-AADB-75A04657AE6A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ounded Rectangle 20">
            <a:extLst>
              <a:ext uri="{FF2B5EF4-FFF2-40B4-BE49-F238E27FC236}">
                <a16:creationId xmlns:a16="http://schemas.microsoft.com/office/drawing/2014/main" xmlns="" id="{E47820A0-9CF2-42E5-87CE-24EAF06097C1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rapezoid 28">
            <a:extLst>
              <a:ext uri="{FF2B5EF4-FFF2-40B4-BE49-F238E27FC236}">
                <a16:creationId xmlns:a16="http://schemas.microsoft.com/office/drawing/2014/main" xmlns="" id="{F505631F-49A3-4BEB-81D3-BF91901B008E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Rounded Rectangle 2">
            <a:extLst>
              <a:ext uri="{FF2B5EF4-FFF2-40B4-BE49-F238E27FC236}">
                <a16:creationId xmlns:a16="http://schemas.microsoft.com/office/drawing/2014/main" xmlns="" id="{0BC69459-1317-43F4-9B0D-F170D11A9B52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Rounded Rectangle 8">
            <a:extLst>
              <a:ext uri="{FF2B5EF4-FFF2-40B4-BE49-F238E27FC236}">
                <a16:creationId xmlns:a16="http://schemas.microsoft.com/office/drawing/2014/main" xmlns="" id="{7EC63CA3-77C7-4494-A255-E7D085A981C5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Rounded Rectangle 2">
            <a:extLst>
              <a:ext uri="{FF2B5EF4-FFF2-40B4-BE49-F238E27FC236}">
                <a16:creationId xmlns:a16="http://schemas.microsoft.com/office/drawing/2014/main" xmlns="" id="{B16EA285-B989-43FA-92D7-576814DBBD8E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7" name="Rounded Rectangle 3">
            <a:extLst>
              <a:ext uri="{FF2B5EF4-FFF2-40B4-BE49-F238E27FC236}">
                <a16:creationId xmlns:a16="http://schemas.microsoft.com/office/drawing/2014/main" xmlns="" id="{694A4B45-F577-4528-B2B1-9D12D6CC28B9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Rounded Rectangle 10">
            <a:extLst>
              <a:ext uri="{FF2B5EF4-FFF2-40B4-BE49-F238E27FC236}">
                <a16:creationId xmlns:a16="http://schemas.microsoft.com/office/drawing/2014/main" xmlns="" id="{9F05916D-2EF6-416E-96BB-15C561797B9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Block Arc 6">
            <a:extLst>
              <a:ext uri="{FF2B5EF4-FFF2-40B4-BE49-F238E27FC236}">
                <a16:creationId xmlns:a16="http://schemas.microsoft.com/office/drawing/2014/main" xmlns="" id="{57B4CF08-ACDB-491A-ADD8-A9D74A683B82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Left Arrow 1">
            <a:extLst>
              <a:ext uri="{FF2B5EF4-FFF2-40B4-BE49-F238E27FC236}">
                <a16:creationId xmlns:a16="http://schemas.microsoft.com/office/drawing/2014/main" xmlns="" id="{13A28B9C-F1A8-48EC-B2E1-857015AE258C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Oval 35">
            <a:extLst>
              <a:ext uri="{FF2B5EF4-FFF2-40B4-BE49-F238E27FC236}">
                <a16:creationId xmlns:a16="http://schemas.microsoft.com/office/drawing/2014/main" xmlns="" id="{FDB0D246-CC85-41F5-9342-528FC5C13F18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8782F031-262C-4113-AC02-AC6726D66CA0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85E9E945-0773-45C7-B1D9-97E512DABD53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09639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31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dirty="0" smtClean="0"/>
              <a:t>Thank You!</a:t>
            </a:r>
            <a:endParaRPr lang="tr-T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r-TR" dirty="0" smtClean="0"/>
              <a:t>PRESENTER NAME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3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139702"/>
            <a:ext cx="7416824" cy="1152128"/>
          </a:xfrm>
        </p:spPr>
        <p:txBody>
          <a:bodyPr/>
          <a:lstStyle/>
          <a:p>
            <a:pPr algn="ctr"/>
            <a:r>
              <a:rPr lang="tr-TR" sz="3200" dirty="0" smtClean="0"/>
              <a:t>EXTRA PAGE DESIGNS FOR YOUR </a:t>
            </a:r>
            <a:br>
              <a:rPr lang="tr-TR" sz="3200" dirty="0" smtClean="0"/>
            </a:br>
            <a:r>
              <a:rPr lang="tr-TR" sz="3200" dirty="0" smtClean="0"/>
              <a:t>PRESENTATION</a:t>
            </a:r>
            <a:endParaRPr lang="tr-TR" sz="3200" dirty="0"/>
          </a:p>
        </p:txBody>
      </p:sp>
      <p:sp>
        <p:nvSpPr>
          <p:cNvPr id="6" name="Down Arrow 5"/>
          <p:cNvSpPr/>
          <p:nvPr/>
        </p:nvSpPr>
        <p:spPr>
          <a:xfrm>
            <a:off x="4211960" y="3507854"/>
            <a:ext cx="648072" cy="1224136"/>
          </a:xfrm>
          <a:prstGeom prst="downArrow">
            <a:avLst/>
          </a:pr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3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EDB4B63C-3E11-4410-AA92-B24BF14EEC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182B55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2307219" y="3651870"/>
            <a:ext cx="4529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Lorem ipsum dolor sit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consectetur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adipiscing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elit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Vestibulum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at mi tempus,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finibus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justo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a,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bibendum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dolor.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Sed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commodo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ligula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, sit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amet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ullamcorper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diam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tincidunt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quis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Etiam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dui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lectus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auctor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pharetra ligula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ut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efficitur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ornare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neque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. Lorem ipsum dolor sit </a:t>
            </a:r>
            <a:r>
              <a:rPr lang="en-US" altLang="ko-KR" sz="1200" dirty="0" err="1" smtClean="0">
                <a:solidFill>
                  <a:schemeClr val="bg1"/>
                </a:solidFill>
                <a:cs typeface="Arial" pitchFamily="34" charset="0"/>
              </a:rPr>
              <a:t>amet</a:t>
            </a:r>
            <a:r>
              <a:rPr lang="tr-TR" altLang="ko-KR" sz="12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390909"/>
            <a:ext cx="6242476" cy="486000"/>
          </a:xfrm>
          <a:prstGeom prst="rect">
            <a:avLst/>
          </a:pr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3" name="Isosceles Triangle 1"/>
          <p:cNvSpPr/>
          <p:nvPr/>
        </p:nvSpPr>
        <p:spPr>
          <a:xfrm>
            <a:off x="1331640" y="2135655"/>
            <a:ext cx="6458500" cy="486000"/>
          </a:xfrm>
          <a:custGeom>
            <a:avLst/>
            <a:gdLst>
              <a:gd name="connsiteX0" fmla="*/ 208160 w 8101851"/>
              <a:gd name="connsiteY0" fmla="*/ 0 h 648000"/>
              <a:gd name="connsiteX1" fmla="*/ 8101851 w 8101851"/>
              <a:gd name="connsiteY1" fmla="*/ 0 h 648000"/>
              <a:gd name="connsiteX2" fmla="*/ 8101851 w 8101851"/>
              <a:gd name="connsiteY2" fmla="*/ 648000 h 648000"/>
              <a:gd name="connsiteX3" fmla="*/ 416319 w 8101851"/>
              <a:gd name="connsiteY3" fmla="*/ 648000 h 648000"/>
              <a:gd name="connsiteX4" fmla="*/ 208160 w 8101851"/>
              <a:gd name="connsiteY4" fmla="*/ 648000 h 648000"/>
              <a:gd name="connsiteX5" fmla="*/ 0 w 8101851"/>
              <a:gd name="connsiteY5" fmla="*/ 648000 h 648000"/>
              <a:gd name="connsiteX6" fmla="*/ 283910 w 8101851"/>
              <a:gd name="connsiteY6" fmla="*/ 314984 h 648000"/>
              <a:gd name="connsiteX7" fmla="*/ 208160 w 8101851"/>
              <a:gd name="connsiteY7" fmla="*/ 0 h 648000"/>
              <a:gd name="connsiteX0" fmla="*/ 208160 w 8101851"/>
              <a:gd name="connsiteY0" fmla="*/ 0 h 648000"/>
              <a:gd name="connsiteX1" fmla="*/ 8101851 w 8101851"/>
              <a:gd name="connsiteY1" fmla="*/ 0 h 648000"/>
              <a:gd name="connsiteX2" fmla="*/ 8101851 w 8101851"/>
              <a:gd name="connsiteY2" fmla="*/ 648000 h 648000"/>
              <a:gd name="connsiteX3" fmla="*/ 416319 w 8101851"/>
              <a:gd name="connsiteY3" fmla="*/ 648000 h 648000"/>
              <a:gd name="connsiteX4" fmla="*/ 208160 w 8101851"/>
              <a:gd name="connsiteY4" fmla="*/ 648000 h 648000"/>
              <a:gd name="connsiteX5" fmla="*/ 0 w 8101851"/>
              <a:gd name="connsiteY5" fmla="*/ 648000 h 648000"/>
              <a:gd name="connsiteX6" fmla="*/ 283910 w 8101851"/>
              <a:gd name="connsiteY6" fmla="*/ 314984 h 648000"/>
              <a:gd name="connsiteX7" fmla="*/ 208160 w 8101851"/>
              <a:gd name="connsiteY7" fmla="*/ 0 h 648000"/>
              <a:gd name="connsiteX0" fmla="*/ 208160 w 8101851"/>
              <a:gd name="connsiteY0" fmla="*/ 0 h 648000"/>
              <a:gd name="connsiteX1" fmla="*/ 8101851 w 8101851"/>
              <a:gd name="connsiteY1" fmla="*/ 0 h 648000"/>
              <a:gd name="connsiteX2" fmla="*/ 8101851 w 8101851"/>
              <a:gd name="connsiteY2" fmla="*/ 648000 h 648000"/>
              <a:gd name="connsiteX3" fmla="*/ 416319 w 8101851"/>
              <a:gd name="connsiteY3" fmla="*/ 648000 h 648000"/>
              <a:gd name="connsiteX4" fmla="*/ 208160 w 8101851"/>
              <a:gd name="connsiteY4" fmla="*/ 648000 h 648000"/>
              <a:gd name="connsiteX5" fmla="*/ 0 w 8101851"/>
              <a:gd name="connsiteY5" fmla="*/ 648000 h 648000"/>
              <a:gd name="connsiteX6" fmla="*/ 283910 w 8101851"/>
              <a:gd name="connsiteY6" fmla="*/ 314984 h 648000"/>
              <a:gd name="connsiteX7" fmla="*/ 208160 w 8101851"/>
              <a:gd name="connsiteY7" fmla="*/ 0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1851" h="648000">
                <a:moveTo>
                  <a:pt x="208160" y="0"/>
                </a:moveTo>
                <a:lnTo>
                  <a:pt x="8101851" y="0"/>
                </a:lnTo>
                <a:lnTo>
                  <a:pt x="8101851" y="648000"/>
                </a:lnTo>
                <a:lnTo>
                  <a:pt x="416319" y="648000"/>
                </a:lnTo>
                <a:lnTo>
                  <a:pt x="208160" y="648000"/>
                </a:lnTo>
                <a:lnTo>
                  <a:pt x="0" y="648000"/>
                </a:lnTo>
                <a:cubicBezTo>
                  <a:pt x="94637" y="536995"/>
                  <a:pt x="81060" y="391484"/>
                  <a:pt x="283910" y="314984"/>
                </a:cubicBezTo>
                <a:cubicBezTo>
                  <a:pt x="478696" y="115099"/>
                  <a:pt x="208160" y="96368"/>
                  <a:pt x="208160" y="0"/>
                </a:cubicBezTo>
                <a:close/>
              </a:path>
            </a:pathLst>
          </a:cu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1538362" y="2874051"/>
            <a:ext cx="6251778" cy="486000"/>
          </a:xfrm>
          <a:prstGeom prst="rect">
            <a:avLst/>
          </a:pr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9510" y="3625147"/>
            <a:ext cx="6230630" cy="486000"/>
          </a:xfrm>
          <a:prstGeom prst="rect">
            <a:avLst/>
          </a:pr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11" name="Rectangle 19"/>
          <p:cNvSpPr/>
          <p:nvPr/>
        </p:nvSpPr>
        <p:spPr>
          <a:xfrm>
            <a:off x="1392312" y="4369892"/>
            <a:ext cx="6397828" cy="486000"/>
          </a:xfrm>
          <a:custGeom>
            <a:avLst/>
            <a:gdLst>
              <a:gd name="connsiteX0" fmla="*/ 0 w 8073774"/>
              <a:gd name="connsiteY0" fmla="*/ 0 h 648001"/>
              <a:gd name="connsiteX1" fmla="*/ 324000 w 8073774"/>
              <a:gd name="connsiteY1" fmla="*/ 0 h 648001"/>
              <a:gd name="connsiteX2" fmla="*/ 324000 w 8073774"/>
              <a:gd name="connsiteY2" fmla="*/ 1 h 648001"/>
              <a:gd name="connsiteX3" fmla="*/ 8073774 w 8073774"/>
              <a:gd name="connsiteY3" fmla="*/ 1 h 648001"/>
              <a:gd name="connsiteX4" fmla="*/ 8073774 w 8073774"/>
              <a:gd name="connsiteY4" fmla="*/ 648001 h 648001"/>
              <a:gd name="connsiteX5" fmla="*/ 180083 w 8073774"/>
              <a:gd name="connsiteY5" fmla="*/ 648001 h 648001"/>
              <a:gd name="connsiteX6" fmla="*/ 180083 w 8073774"/>
              <a:gd name="connsiteY6" fmla="*/ 288000 h 648001"/>
              <a:gd name="connsiteX7" fmla="*/ 0 w 8073774"/>
              <a:gd name="connsiteY7" fmla="*/ 288000 h 648001"/>
              <a:gd name="connsiteX8" fmla="*/ 0 w 8073774"/>
              <a:gd name="connsiteY8" fmla="*/ 0 h 648001"/>
              <a:gd name="connsiteX0" fmla="*/ 0 w 8073774"/>
              <a:gd name="connsiteY0" fmla="*/ 0 h 648001"/>
              <a:gd name="connsiteX1" fmla="*/ 324000 w 8073774"/>
              <a:gd name="connsiteY1" fmla="*/ 0 h 648001"/>
              <a:gd name="connsiteX2" fmla="*/ 324000 w 8073774"/>
              <a:gd name="connsiteY2" fmla="*/ 1 h 648001"/>
              <a:gd name="connsiteX3" fmla="*/ 8073774 w 8073774"/>
              <a:gd name="connsiteY3" fmla="*/ 1 h 648001"/>
              <a:gd name="connsiteX4" fmla="*/ 8073774 w 8073774"/>
              <a:gd name="connsiteY4" fmla="*/ 648001 h 648001"/>
              <a:gd name="connsiteX5" fmla="*/ 180083 w 8073774"/>
              <a:gd name="connsiteY5" fmla="*/ 648001 h 648001"/>
              <a:gd name="connsiteX6" fmla="*/ 180083 w 8073774"/>
              <a:gd name="connsiteY6" fmla="*/ 288000 h 648001"/>
              <a:gd name="connsiteX7" fmla="*/ 0 w 8073774"/>
              <a:gd name="connsiteY7" fmla="*/ 288000 h 648001"/>
              <a:gd name="connsiteX8" fmla="*/ 0 w 8073774"/>
              <a:gd name="connsiteY8" fmla="*/ 0 h 64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3774" h="648001">
                <a:moveTo>
                  <a:pt x="0" y="0"/>
                </a:moveTo>
                <a:lnTo>
                  <a:pt x="324000" y="0"/>
                </a:lnTo>
                <a:lnTo>
                  <a:pt x="324000" y="1"/>
                </a:lnTo>
                <a:lnTo>
                  <a:pt x="8073774" y="1"/>
                </a:lnTo>
                <a:lnTo>
                  <a:pt x="8073774" y="648001"/>
                </a:lnTo>
                <a:lnTo>
                  <a:pt x="180083" y="648001"/>
                </a:lnTo>
                <a:cubicBezTo>
                  <a:pt x="253455" y="535049"/>
                  <a:pt x="266795" y="422095"/>
                  <a:pt x="180083" y="288000"/>
                </a:cubicBezTo>
                <a:lnTo>
                  <a:pt x="0" y="28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3A598F"/>
              </a:gs>
              <a:gs pos="100000">
                <a:srgbClr val="1BAEB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8429" y="1162163"/>
            <a:ext cx="45092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8429" y="1906290"/>
            <a:ext cx="45092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8429" y="2650417"/>
            <a:ext cx="45092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429" y="3394544"/>
            <a:ext cx="45092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8429" y="4138672"/>
            <a:ext cx="45092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5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35696" y="1491630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ko-KR" sz="1200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2"/>
          <p:cNvSpPr txBox="1"/>
          <p:nvPr/>
        </p:nvSpPr>
        <p:spPr bwMode="auto">
          <a:xfrm>
            <a:off x="1835696" y="2236376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ko-KR" sz="1200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2"/>
          <p:cNvSpPr txBox="1"/>
          <p:nvPr/>
        </p:nvSpPr>
        <p:spPr bwMode="auto">
          <a:xfrm>
            <a:off x="1835696" y="2981122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ko-KR" sz="1200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2"/>
          <p:cNvSpPr txBox="1"/>
          <p:nvPr/>
        </p:nvSpPr>
        <p:spPr bwMode="auto">
          <a:xfrm>
            <a:off x="1848148" y="4470613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ko-KR" sz="1200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2"/>
          <p:cNvSpPr txBox="1"/>
          <p:nvPr/>
        </p:nvSpPr>
        <p:spPr bwMode="auto">
          <a:xfrm>
            <a:off x="1835696" y="3725868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ko-KR" sz="1200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TITLE HERE</a:t>
            </a:r>
            <a:endParaRPr lang="tr-TR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dirty="0" smtClean="0"/>
              <a:t>TEXT HERE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2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idx="11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idx="12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3621266" y="1574977"/>
            <a:ext cx="1467327" cy="1477328"/>
            <a:chOff x="2113657" y="4283314"/>
            <a:chExt cx="2120136" cy="1477328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at mi 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tempus</a:t>
              </a:r>
              <a:r>
                <a:rPr lang="tr-TR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74362" y="1574977"/>
            <a:ext cx="1467327" cy="1661994"/>
            <a:chOff x="2113657" y="4283314"/>
            <a:chExt cx="2120136" cy="1661994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at mi tempus</a:t>
              </a:r>
              <a:r>
                <a:rPr lang="tr-TR" altLang="ko-KR" sz="1200" dirty="0">
                  <a:solidFill>
                    <a:schemeClr val="bg1"/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27457" y="1574977"/>
            <a:ext cx="1467327" cy="1477328"/>
            <a:chOff x="2113657" y="4283314"/>
            <a:chExt cx="2120136" cy="1477328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560313"/>
              <a:ext cx="21201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Lorem ipsum dolor sit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amet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consectetur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adipiscing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elit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bg1"/>
                  </a:solidFill>
                  <a:cs typeface="Arial" pitchFamily="34" charset="0"/>
                </a:rPr>
                <a:t>Vestibulum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at mi tempus</a:t>
              </a:r>
              <a:r>
                <a:rPr lang="tr-TR" altLang="ko-KR" sz="1200" dirty="0">
                  <a:solidFill>
                    <a:schemeClr val="bg1"/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46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ion Break Slide Master">
  <a:themeElements>
    <a:clrScheme name="ALLPPT-COLOR-A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2AAE4"/>
      </a:accent1>
      <a:accent2>
        <a:srgbClr val="2A81C6"/>
      </a:accent2>
      <a:accent3>
        <a:srgbClr val="2ECAD7"/>
      </a:accent3>
      <a:accent4>
        <a:srgbClr val="CBCBCB"/>
      </a:accent4>
      <a:accent5>
        <a:srgbClr val="CBCBCB"/>
      </a:accent5>
      <a:accent6>
        <a:srgbClr val="576868"/>
      </a:accent6>
      <a:hlink>
        <a:srgbClr val="000000"/>
      </a:hlink>
      <a:folHlink>
        <a:srgbClr val="000000"/>
      </a:folHlink>
    </a:clrScheme>
    <a:fontScheme name="MAX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1634</Words>
  <Application>Microsoft Office PowerPoint</Application>
  <PresentationFormat>On-screen Show (16:9)</PresentationFormat>
  <Paragraphs>271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 Unicode MS</vt:lpstr>
      <vt:lpstr>맑은 고딕</vt:lpstr>
      <vt:lpstr>Arial</vt:lpstr>
      <vt:lpstr>Calibri</vt:lpstr>
      <vt:lpstr>Wingdings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EXTRA PAGE DESIGNS FOR YOUR  PRESENTATION</vt:lpstr>
      <vt:lpstr>PowerPoint Presentation</vt:lpstr>
      <vt:lpstr>TITLE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anil karyagar</cp:lastModifiedBy>
  <cp:revision>124</cp:revision>
  <dcterms:created xsi:type="dcterms:W3CDTF">2016-11-17T01:16:25Z</dcterms:created>
  <dcterms:modified xsi:type="dcterms:W3CDTF">2022-08-01T13:57:47Z</dcterms:modified>
</cp:coreProperties>
</file>